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6" r:id="rId2"/>
    <p:sldId id="562" r:id="rId3"/>
    <p:sldId id="2054480961" r:id="rId4"/>
    <p:sldId id="586" r:id="rId5"/>
    <p:sldId id="587" r:id="rId6"/>
    <p:sldId id="2054480959" r:id="rId7"/>
    <p:sldId id="712" r:id="rId8"/>
    <p:sldId id="598" r:id="rId9"/>
    <p:sldId id="596" r:id="rId10"/>
    <p:sldId id="590" r:id="rId11"/>
    <p:sldId id="594" r:id="rId12"/>
    <p:sldId id="2054480976" r:id="rId13"/>
    <p:sldId id="593" r:id="rId14"/>
    <p:sldId id="592" r:id="rId15"/>
    <p:sldId id="268" r:id="rId16"/>
    <p:sldId id="563" r:id="rId17"/>
    <p:sldId id="2054480973" r:id="rId18"/>
    <p:sldId id="2054480974" r:id="rId19"/>
    <p:sldId id="2054480967" r:id="rId20"/>
    <p:sldId id="2054480968" r:id="rId21"/>
    <p:sldId id="2054480969" r:id="rId22"/>
    <p:sldId id="2054480970" r:id="rId23"/>
    <p:sldId id="2054480975" r:id="rId24"/>
    <p:sldId id="2054480972" r:id="rId25"/>
    <p:sldId id="5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04589-2FB4-4847-9C2B-F9058113622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DB70E-E54D-4F84-8E2A-CABFB5815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8E5FC-C191-45FB-AEEF-E5F537C095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412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8E5FC-C191-45FB-AEEF-E5F537C095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101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8E5FC-C191-45FB-AEEF-E5F537C095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50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0B0B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026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Brain Health Scotland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026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 been established to reduce the incidence of dementia across Scotland over the next ten years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8E5FC-C191-45FB-AEEF-E5F537C095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36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10263B"/>
                </a:solidFill>
                <a:latin typeface="Arial" panose="020B0604020202020204"/>
                <a:cs typeface="Arial"/>
              </a:rPr>
              <a:t>941 Participants across Scotland, </a:t>
            </a:r>
            <a:r>
              <a:rPr kumimoji="0" lang="en-GB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median age 44 years old, 47% male, 53% female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 between 18 years old and 86 years old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0263B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Almost half of the participants were unaware about risk reduction. 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0263B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Target less advantaged background and younger groups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0263B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0263B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Initiatives aimed at risk reduction may find a responsive audience in those aged 35-44 years old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0263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0263B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Accessible information on various media platforms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263B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0263B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Actionable and practical suggestions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-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8E5FC-C191-45FB-AEEF-E5F537C095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40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Times New Roman" panose="02020603050405020304" pitchFamily="18" charset="0"/>
                <a:cs typeface="+mn-cs"/>
              </a:rPr>
              <a:t>The Boys Brigade is a youth organisation for boys, the programme provides challenges, adventure and opportunities for around 40,000 kids and 1200 leaders. In 2023 for their Autumn/ Winter term activity pack Brain Health Scotland collaborated with the Boys Brigade to create The STARS My Amazing Brain themed pack - 6 activity cards for each of the STARS (Spend time, Tuck in, Active, Rest and Safety) and one card relating to the boys brigade core mission and values with a brain health twist.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8E5FC-C191-45FB-AEEF-E5F537C095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714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8E5FC-C191-45FB-AEEF-E5F537C095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457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8E5FC-C191-45FB-AEEF-E5F537C095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609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8E5FC-C191-45FB-AEEF-E5F537C095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497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8E5FC-C191-45FB-AEEF-E5F537C095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08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8E5FC-C191-45FB-AEEF-E5F537C095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04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B2DD9-CCD8-5E63-FA11-B71733E9E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38B24-1E0E-900D-FF1E-7D4CB2C75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15B03-FFEB-2AB5-6FA6-3B122DF4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41E-EB57-4238-A80E-0E6EE41DB22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961FE-5A82-AEE8-9C97-10C52F7C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D1E68-CE21-2FD1-EF28-92EFB19A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D92-54DF-42F7-B3E5-C2B0B10CB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13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20A0-8367-6735-F4DF-A3F15D90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A9000-CFB1-D4F9-6A89-6FF6B8788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56CFC-3F51-0AC0-B04A-94AC2C673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41E-EB57-4238-A80E-0E6EE41DB22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5343D-5291-3A91-82A5-366F9E1C4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9E02B-038A-E9A7-FEDE-026BBCC6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D92-54DF-42F7-B3E5-C2B0B10CB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82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4DE99D-9AC2-F778-2C93-A724F88A5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08783-3269-CA71-3F3C-7896B0044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6E7B1-2BFC-53AB-67CC-97D35F745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41E-EB57-4238-A80E-0E6EE41DB22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DCEAB-BF6F-E49A-717B-D129831A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46C7-A45E-17E7-2252-ED751B91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D92-54DF-42F7-B3E5-C2B0B10CB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46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5AF47F-5878-4BE1-AC6C-39115BCD8E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2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icture containing dark, sitting, lit, looking&#10;&#10;Description automatically generated">
            <a:extLst>
              <a:ext uri="{FF2B5EF4-FFF2-40B4-BE49-F238E27FC236}">
                <a16:creationId xmlns:a16="http://schemas.microsoft.com/office/drawing/2014/main" id="{EFCC111A-6121-1185-03C6-7C15C134B9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5709" y="1"/>
            <a:ext cx="870314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AA5839-58CC-4AC5-84E9-554EFEE8B128}"/>
              </a:ext>
            </a:extLst>
          </p:cNvPr>
          <p:cNvSpPr txBox="1"/>
          <p:nvPr userDrawn="1"/>
        </p:nvSpPr>
        <p:spPr>
          <a:xfrm>
            <a:off x="513301" y="6291961"/>
            <a:ext cx="24000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www.brainhealth.scot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563E19-5DD5-499C-A715-7FB5471745F2}"/>
              </a:ext>
            </a:extLst>
          </p:cNvPr>
          <p:cNvSpPr txBox="1"/>
          <p:nvPr userDrawn="1"/>
        </p:nvSpPr>
        <p:spPr>
          <a:xfrm>
            <a:off x="8484784" y="6291961"/>
            <a:ext cx="31933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brainhealth@alzscot.org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E560B4-9CA4-4F33-956F-7F160B989649}"/>
              </a:ext>
            </a:extLst>
          </p:cNvPr>
          <p:cNvCxnSpPr/>
          <p:nvPr userDrawn="1"/>
        </p:nvCxnSpPr>
        <p:spPr>
          <a:xfrm>
            <a:off x="513301" y="6166883"/>
            <a:ext cx="11162762" cy="0"/>
          </a:xfrm>
          <a:prstGeom prst="line">
            <a:avLst/>
          </a:prstGeom>
          <a:ln w="28575">
            <a:solidFill>
              <a:srgbClr val="60B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6746D6-622F-4576-90D0-959A71E5B07F}"/>
              </a:ext>
            </a:extLst>
          </p:cNvPr>
          <p:cNvGrpSpPr/>
          <p:nvPr userDrawn="1"/>
        </p:nvGrpSpPr>
        <p:grpSpPr>
          <a:xfrm>
            <a:off x="521639" y="486198"/>
            <a:ext cx="2844602" cy="883759"/>
            <a:chOff x="1408383" y="4252565"/>
            <a:chExt cx="2844602" cy="883759"/>
          </a:xfrm>
          <a:solidFill>
            <a:srgbClr val="60B0BB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DE3A962-03EB-436D-8A21-5B6C113D11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8383" y="4252565"/>
              <a:ext cx="707008" cy="883759"/>
            </a:xfrm>
            <a:custGeom>
              <a:avLst/>
              <a:gdLst>
                <a:gd name="T0" fmla="*/ 192 w 315"/>
                <a:gd name="T1" fmla="*/ 393 h 393"/>
                <a:gd name="T2" fmla="*/ 21 w 315"/>
                <a:gd name="T3" fmla="*/ 393 h 393"/>
                <a:gd name="T4" fmla="*/ 0 w 315"/>
                <a:gd name="T5" fmla="*/ 373 h 393"/>
                <a:gd name="T6" fmla="*/ 0 w 315"/>
                <a:gd name="T7" fmla="*/ 225 h 393"/>
                <a:gd name="T8" fmla="*/ 21 w 315"/>
                <a:gd name="T9" fmla="*/ 205 h 393"/>
                <a:gd name="T10" fmla="*/ 192 w 315"/>
                <a:gd name="T11" fmla="*/ 205 h 393"/>
                <a:gd name="T12" fmla="*/ 228 w 315"/>
                <a:gd name="T13" fmla="*/ 197 h 393"/>
                <a:gd name="T14" fmla="*/ 192 w 315"/>
                <a:gd name="T15" fmla="*/ 188 h 393"/>
                <a:gd name="T16" fmla="*/ 21 w 315"/>
                <a:gd name="T17" fmla="*/ 188 h 393"/>
                <a:gd name="T18" fmla="*/ 0 w 315"/>
                <a:gd name="T19" fmla="*/ 168 h 393"/>
                <a:gd name="T20" fmla="*/ 0 w 315"/>
                <a:gd name="T21" fmla="*/ 21 h 393"/>
                <a:gd name="T22" fmla="*/ 21 w 315"/>
                <a:gd name="T23" fmla="*/ 0 h 393"/>
                <a:gd name="T24" fmla="*/ 192 w 315"/>
                <a:gd name="T25" fmla="*/ 0 h 393"/>
                <a:gd name="T26" fmla="*/ 315 w 315"/>
                <a:gd name="T27" fmla="*/ 123 h 393"/>
                <a:gd name="T28" fmla="*/ 290 w 315"/>
                <a:gd name="T29" fmla="*/ 197 h 393"/>
                <a:gd name="T30" fmla="*/ 315 w 315"/>
                <a:gd name="T31" fmla="*/ 270 h 393"/>
                <a:gd name="T32" fmla="*/ 192 w 315"/>
                <a:gd name="T33" fmla="*/ 393 h 393"/>
                <a:gd name="T34" fmla="*/ 41 w 315"/>
                <a:gd name="T35" fmla="*/ 352 h 393"/>
                <a:gd name="T36" fmla="*/ 192 w 315"/>
                <a:gd name="T37" fmla="*/ 352 h 393"/>
                <a:gd name="T38" fmla="*/ 274 w 315"/>
                <a:gd name="T39" fmla="*/ 270 h 393"/>
                <a:gd name="T40" fmla="*/ 261 w 315"/>
                <a:gd name="T41" fmla="*/ 225 h 393"/>
                <a:gd name="T42" fmla="*/ 192 w 315"/>
                <a:gd name="T43" fmla="*/ 246 h 393"/>
                <a:gd name="T44" fmla="*/ 41 w 315"/>
                <a:gd name="T45" fmla="*/ 246 h 393"/>
                <a:gd name="T46" fmla="*/ 41 w 315"/>
                <a:gd name="T47" fmla="*/ 352 h 393"/>
                <a:gd name="T48" fmla="*/ 41 w 315"/>
                <a:gd name="T49" fmla="*/ 147 h 393"/>
                <a:gd name="T50" fmla="*/ 192 w 315"/>
                <a:gd name="T51" fmla="*/ 147 h 393"/>
                <a:gd name="T52" fmla="*/ 261 w 315"/>
                <a:gd name="T53" fmla="*/ 168 h 393"/>
                <a:gd name="T54" fmla="*/ 274 w 315"/>
                <a:gd name="T55" fmla="*/ 123 h 393"/>
                <a:gd name="T56" fmla="*/ 192 w 315"/>
                <a:gd name="T57" fmla="*/ 41 h 393"/>
                <a:gd name="T58" fmla="*/ 41 w 315"/>
                <a:gd name="T59" fmla="*/ 41 h 393"/>
                <a:gd name="T60" fmla="*/ 41 w 315"/>
                <a:gd name="T61" fmla="*/ 14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5" h="393">
                  <a:moveTo>
                    <a:pt x="192" y="393"/>
                  </a:moveTo>
                  <a:cubicBezTo>
                    <a:pt x="21" y="393"/>
                    <a:pt x="21" y="393"/>
                    <a:pt x="21" y="393"/>
                  </a:cubicBezTo>
                  <a:cubicBezTo>
                    <a:pt x="9" y="393"/>
                    <a:pt x="0" y="384"/>
                    <a:pt x="0" y="373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4"/>
                    <a:pt x="9" y="205"/>
                    <a:pt x="21" y="205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205" y="205"/>
                    <a:pt x="218" y="202"/>
                    <a:pt x="228" y="197"/>
                  </a:cubicBezTo>
                  <a:cubicBezTo>
                    <a:pt x="218" y="191"/>
                    <a:pt x="205" y="188"/>
                    <a:pt x="192" y="188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9" y="188"/>
                    <a:pt x="0" y="179"/>
                    <a:pt x="0" y="16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60" y="0"/>
                    <a:pt x="315" y="55"/>
                    <a:pt x="315" y="123"/>
                  </a:cubicBezTo>
                  <a:cubicBezTo>
                    <a:pt x="315" y="151"/>
                    <a:pt x="306" y="176"/>
                    <a:pt x="290" y="197"/>
                  </a:cubicBezTo>
                  <a:cubicBezTo>
                    <a:pt x="306" y="217"/>
                    <a:pt x="315" y="243"/>
                    <a:pt x="315" y="270"/>
                  </a:cubicBezTo>
                  <a:cubicBezTo>
                    <a:pt x="315" y="338"/>
                    <a:pt x="260" y="393"/>
                    <a:pt x="192" y="393"/>
                  </a:cubicBezTo>
                  <a:moveTo>
                    <a:pt x="41" y="352"/>
                  </a:moveTo>
                  <a:cubicBezTo>
                    <a:pt x="192" y="352"/>
                    <a:pt x="192" y="352"/>
                    <a:pt x="192" y="352"/>
                  </a:cubicBezTo>
                  <a:cubicBezTo>
                    <a:pt x="237" y="352"/>
                    <a:pt x="274" y="315"/>
                    <a:pt x="274" y="270"/>
                  </a:cubicBezTo>
                  <a:cubicBezTo>
                    <a:pt x="274" y="253"/>
                    <a:pt x="269" y="238"/>
                    <a:pt x="261" y="225"/>
                  </a:cubicBezTo>
                  <a:cubicBezTo>
                    <a:pt x="241" y="238"/>
                    <a:pt x="218" y="246"/>
                    <a:pt x="192" y="246"/>
                  </a:cubicBezTo>
                  <a:cubicBezTo>
                    <a:pt x="41" y="246"/>
                    <a:pt x="41" y="246"/>
                    <a:pt x="41" y="246"/>
                  </a:cubicBezTo>
                  <a:lnTo>
                    <a:pt x="41" y="352"/>
                  </a:lnTo>
                  <a:close/>
                  <a:moveTo>
                    <a:pt x="41" y="147"/>
                  </a:moveTo>
                  <a:cubicBezTo>
                    <a:pt x="192" y="147"/>
                    <a:pt x="192" y="147"/>
                    <a:pt x="192" y="147"/>
                  </a:cubicBezTo>
                  <a:cubicBezTo>
                    <a:pt x="218" y="147"/>
                    <a:pt x="241" y="155"/>
                    <a:pt x="261" y="168"/>
                  </a:cubicBezTo>
                  <a:cubicBezTo>
                    <a:pt x="269" y="155"/>
                    <a:pt x="274" y="140"/>
                    <a:pt x="274" y="123"/>
                  </a:cubicBezTo>
                  <a:cubicBezTo>
                    <a:pt x="274" y="78"/>
                    <a:pt x="237" y="41"/>
                    <a:pt x="192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291B835-7AB2-499D-9762-B57D8EB4D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4813" y="4423793"/>
              <a:ext cx="202528" cy="243034"/>
            </a:xfrm>
            <a:custGeom>
              <a:avLst/>
              <a:gdLst>
                <a:gd name="T0" fmla="*/ 46 w 90"/>
                <a:gd name="T1" fmla="*/ 0 h 108"/>
                <a:gd name="T2" fmla="*/ 88 w 90"/>
                <a:gd name="T3" fmla="*/ 30 h 108"/>
                <a:gd name="T4" fmla="*/ 73 w 90"/>
                <a:gd name="T5" fmla="*/ 53 h 108"/>
                <a:gd name="T6" fmla="*/ 90 w 90"/>
                <a:gd name="T7" fmla="*/ 77 h 108"/>
                <a:gd name="T8" fmla="*/ 49 w 90"/>
                <a:gd name="T9" fmla="*/ 108 h 108"/>
                <a:gd name="T10" fmla="*/ 0 w 90"/>
                <a:gd name="T11" fmla="*/ 108 h 108"/>
                <a:gd name="T12" fmla="*/ 0 w 90"/>
                <a:gd name="T13" fmla="*/ 0 h 108"/>
                <a:gd name="T14" fmla="*/ 46 w 90"/>
                <a:gd name="T15" fmla="*/ 0 h 108"/>
                <a:gd name="T16" fmla="*/ 26 w 90"/>
                <a:gd name="T17" fmla="*/ 21 h 108"/>
                <a:gd name="T18" fmla="*/ 26 w 90"/>
                <a:gd name="T19" fmla="*/ 43 h 108"/>
                <a:gd name="T20" fmla="*/ 46 w 90"/>
                <a:gd name="T21" fmla="*/ 43 h 108"/>
                <a:gd name="T22" fmla="*/ 61 w 90"/>
                <a:gd name="T23" fmla="*/ 32 h 108"/>
                <a:gd name="T24" fmla="*/ 46 w 90"/>
                <a:gd name="T25" fmla="*/ 21 h 108"/>
                <a:gd name="T26" fmla="*/ 26 w 90"/>
                <a:gd name="T27" fmla="*/ 21 h 108"/>
                <a:gd name="T28" fmla="*/ 26 w 90"/>
                <a:gd name="T29" fmla="*/ 64 h 108"/>
                <a:gd name="T30" fmla="*/ 26 w 90"/>
                <a:gd name="T31" fmla="*/ 86 h 108"/>
                <a:gd name="T32" fmla="*/ 48 w 90"/>
                <a:gd name="T33" fmla="*/ 86 h 108"/>
                <a:gd name="T34" fmla="*/ 64 w 90"/>
                <a:gd name="T35" fmla="*/ 75 h 108"/>
                <a:gd name="T36" fmla="*/ 48 w 90"/>
                <a:gd name="T37" fmla="*/ 64 h 108"/>
                <a:gd name="T38" fmla="*/ 26 w 90"/>
                <a:gd name="T39" fmla="*/ 6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08">
                  <a:moveTo>
                    <a:pt x="46" y="0"/>
                  </a:moveTo>
                  <a:cubicBezTo>
                    <a:pt x="74" y="0"/>
                    <a:pt x="88" y="10"/>
                    <a:pt x="88" y="30"/>
                  </a:cubicBezTo>
                  <a:cubicBezTo>
                    <a:pt x="88" y="41"/>
                    <a:pt x="82" y="49"/>
                    <a:pt x="73" y="53"/>
                  </a:cubicBezTo>
                  <a:cubicBezTo>
                    <a:pt x="83" y="56"/>
                    <a:pt x="90" y="66"/>
                    <a:pt x="90" y="77"/>
                  </a:cubicBezTo>
                  <a:cubicBezTo>
                    <a:pt x="90" y="96"/>
                    <a:pt x="77" y="108"/>
                    <a:pt x="49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6" y="21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5" y="43"/>
                    <a:pt x="61" y="40"/>
                    <a:pt x="61" y="32"/>
                  </a:cubicBezTo>
                  <a:cubicBezTo>
                    <a:pt x="61" y="24"/>
                    <a:pt x="55" y="21"/>
                    <a:pt x="46" y="21"/>
                  </a:cubicBezTo>
                  <a:lnTo>
                    <a:pt x="26" y="21"/>
                  </a:lnTo>
                  <a:close/>
                  <a:moveTo>
                    <a:pt x="26" y="64"/>
                  </a:moveTo>
                  <a:cubicBezTo>
                    <a:pt x="26" y="86"/>
                    <a:pt x="26" y="86"/>
                    <a:pt x="26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58" y="86"/>
                    <a:pt x="64" y="83"/>
                    <a:pt x="64" y="75"/>
                  </a:cubicBezTo>
                  <a:cubicBezTo>
                    <a:pt x="64" y="67"/>
                    <a:pt x="58" y="64"/>
                    <a:pt x="48" y="64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E8BA36C-3413-4840-8886-5247AB757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83" y="4490075"/>
              <a:ext cx="115994" cy="176752"/>
            </a:xfrm>
            <a:custGeom>
              <a:avLst/>
              <a:gdLst>
                <a:gd name="T0" fmla="*/ 52 w 52"/>
                <a:gd name="T1" fmla="*/ 1 h 78"/>
                <a:gd name="T2" fmla="*/ 50 w 52"/>
                <a:gd name="T3" fmla="*/ 25 h 78"/>
                <a:gd name="T4" fmla="*/ 38 w 52"/>
                <a:gd name="T5" fmla="*/ 23 h 78"/>
                <a:gd name="T6" fmla="*/ 24 w 52"/>
                <a:gd name="T7" fmla="*/ 37 h 78"/>
                <a:gd name="T8" fmla="*/ 24 w 52"/>
                <a:gd name="T9" fmla="*/ 78 h 78"/>
                <a:gd name="T10" fmla="*/ 0 w 52"/>
                <a:gd name="T11" fmla="*/ 78 h 78"/>
                <a:gd name="T12" fmla="*/ 0 w 52"/>
                <a:gd name="T13" fmla="*/ 2 h 78"/>
                <a:gd name="T14" fmla="*/ 23 w 52"/>
                <a:gd name="T15" fmla="*/ 2 h 78"/>
                <a:gd name="T16" fmla="*/ 23 w 52"/>
                <a:gd name="T17" fmla="*/ 11 h 78"/>
                <a:gd name="T18" fmla="*/ 44 w 52"/>
                <a:gd name="T19" fmla="*/ 0 h 78"/>
                <a:gd name="T20" fmla="*/ 52 w 52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78">
                  <a:moveTo>
                    <a:pt x="52" y="1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7" y="24"/>
                    <a:pt x="42" y="23"/>
                    <a:pt x="38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4" y="0"/>
                    <a:pt x="44" y="0"/>
                  </a:cubicBezTo>
                  <a:cubicBezTo>
                    <a:pt x="47" y="0"/>
                    <a:pt x="50" y="0"/>
                    <a:pt x="5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9927463-5A2E-434A-B71C-03740C5FA5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1205" y="4490075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DB4BCE7-E2D6-416A-BFE4-5128FA6213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1098" y="4409065"/>
              <a:ext cx="66282" cy="257763"/>
            </a:xfrm>
            <a:custGeom>
              <a:avLst/>
              <a:gdLst>
                <a:gd name="T0" fmla="*/ 29 w 29"/>
                <a:gd name="T1" fmla="*/ 15 h 114"/>
                <a:gd name="T2" fmla="*/ 15 w 29"/>
                <a:gd name="T3" fmla="*/ 29 h 114"/>
                <a:gd name="T4" fmla="*/ 0 w 29"/>
                <a:gd name="T5" fmla="*/ 15 h 114"/>
                <a:gd name="T6" fmla="*/ 15 w 29"/>
                <a:gd name="T7" fmla="*/ 0 h 114"/>
                <a:gd name="T8" fmla="*/ 29 w 29"/>
                <a:gd name="T9" fmla="*/ 15 h 114"/>
                <a:gd name="T10" fmla="*/ 27 w 29"/>
                <a:gd name="T11" fmla="*/ 114 h 114"/>
                <a:gd name="T12" fmla="*/ 3 w 29"/>
                <a:gd name="T13" fmla="*/ 114 h 114"/>
                <a:gd name="T14" fmla="*/ 3 w 29"/>
                <a:gd name="T15" fmla="*/ 38 h 114"/>
                <a:gd name="T16" fmla="*/ 27 w 29"/>
                <a:gd name="T17" fmla="*/ 38 h 114"/>
                <a:gd name="T18" fmla="*/ 27 w 29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4">
                  <a:moveTo>
                    <a:pt x="29" y="15"/>
                  </a:move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moveTo>
                    <a:pt x="27" y="114"/>
                  </a:moveTo>
                  <a:cubicBezTo>
                    <a:pt x="3" y="114"/>
                    <a:pt x="3" y="114"/>
                    <a:pt x="3" y="11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7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5704A2C-A968-4294-8584-F1A341064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1" y="4490076"/>
              <a:ext cx="162023" cy="176752"/>
            </a:xfrm>
            <a:custGeom>
              <a:avLst/>
              <a:gdLst>
                <a:gd name="T0" fmla="*/ 72 w 72"/>
                <a:gd name="T1" fmla="*/ 28 h 78"/>
                <a:gd name="T2" fmla="*/ 72 w 72"/>
                <a:gd name="T3" fmla="*/ 78 h 78"/>
                <a:gd name="T4" fmla="*/ 48 w 72"/>
                <a:gd name="T5" fmla="*/ 78 h 78"/>
                <a:gd name="T6" fmla="*/ 48 w 72"/>
                <a:gd name="T7" fmla="*/ 36 h 78"/>
                <a:gd name="T8" fmla="*/ 36 w 72"/>
                <a:gd name="T9" fmla="*/ 23 h 78"/>
                <a:gd name="T10" fmla="*/ 24 w 72"/>
                <a:gd name="T11" fmla="*/ 37 h 78"/>
                <a:gd name="T12" fmla="*/ 24 w 72"/>
                <a:gd name="T13" fmla="*/ 78 h 78"/>
                <a:gd name="T14" fmla="*/ 0 w 72"/>
                <a:gd name="T15" fmla="*/ 78 h 78"/>
                <a:gd name="T16" fmla="*/ 0 w 72"/>
                <a:gd name="T17" fmla="*/ 2 h 78"/>
                <a:gd name="T18" fmla="*/ 23 w 72"/>
                <a:gd name="T19" fmla="*/ 2 h 78"/>
                <a:gd name="T20" fmla="*/ 23 w 72"/>
                <a:gd name="T21" fmla="*/ 11 h 78"/>
                <a:gd name="T22" fmla="*/ 45 w 72"/>
                <a:gd name="T23" fmla="*/ 0 h 78"/>
                <a:gd name="T24" fmla="*/ 72 w 72"/>
                <a:gd name="T25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8">
                  <a:moveTo>
                    <a:pt x="72" y="28"/>
                  </a:moveTo>
                  <a:cubicBezTo>
                    <a:pt x="72" y="78"/>
                    <a:pt x="72" y="78"/>
                    <a:pt x="7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28"/>
                    <a:pt x="43" y="23"/>
                    <a:pt x="36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5" y="0"/>
                    <a:pt x="45" y="0"/>
                  </a:cubicBezTo>
                  <a:cubicBezTo>
                    <a:pt x="60" y="0"/>
                    <a:pt x="72" y="10"/>
                    <a:pt x="72" y="2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0490D47-C875-4880-B90B-542312E0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378" y="4423794"/>
              <a:ext cx="217258" cy="243034"/>
            </a:xfrm>
            <a:custGeom>
              <a:avLst/>
              <a:gdLst>
                <a:gd name="T0" fmla="*/ 32 w 118"/>
                <a:gd name="T1" fmla="*/ 50 h 132"/>
                <a:gd name="T2" fmla="*/ 87 w 118"/>
                <a:gd name="T3" fmla="*/ 50 h 132"/>
                <a:gd name="T4" fmla="*/ 87 w 118"/>
                <a:gd name="T5" fmla="*/ 0 h 132"/>
                <a:gd name="T6" fmla="*/ 118 w 118"/>
                <a:gd name="T7" fmla="*/ 0 h 132"/>
                <a:gd name="T8" fmla="*/ 118 w 118"/>
                <a:gd name="T9" fmla="*/ 132 h 132"/>
                <a:gd name="T10" fmla="*/ 87 w 118"/>
                <a:gd name="T11" fmla="*/ 132 h 132"/>
                <a:gd name="T12" fmla="*/ 87 w 118"/>
                <a:gd name="T13" fmla="*/ 79 h 132"/>
                <a:gd name="T14" fmla="*/ 32 w 118"/>
                <a:gd name="T15" fmla="*/ 79 h 132"/>
                <a:gd name="T16" fmla="*/ 32 w 118"/>
                <a:gd name="T17" fmla="*/ 132 h 132"/>
                <a:gd name="T18" fmla="*/ 0 w 118"/>
                <a:gd name="T19" fmla="*/ 132 h 132"/>
                <a:gd name="T20" fmla="*/ 0 w 118"/>
                <a:gd name="T21" fmla="*/ 0 h 132"/>
                <a:gd name="T22" fmla="*/ 32 w 118"/>
                <a:gd name="T23" fmla="*/ 0 h 132"/>
                <a:gd name="T24" fmla="*/ 32 w 118"/>
                <a:gd name="T25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32">
                  <a:moveTo>
                    <a:pt x="32" y="50"/>
                  </a:moveTo>
                  <a:lnTo>
                    <a:pt x="87" y="50"/>
                  </a:lnTo>
                  <a:lnTo>
                    <a:pt x="87" y="0"/>
                  </a:lnTo>
                  <a:lnTo>
                    <a:pt x="118" y="0"/>
                  </a:lnTo>
                  <a:lnTo>
                    <a:pt x="118" y="132"/>
                  </a:lnTo>
                  <a:lnTo>
                    <a:pt x="87" y="132"/>
                  </a:lnTo>
                  <a:lnTo>
                    <a:pt x="87" y="79"/>
                  </a:lnTo>
                  <a:lnTo>
                    <a:pt x="32" y="79"/>
                  </a:lnTo>
                  <a:lnTo>
                    <a:pt x="3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D60FE42-803C-46FF-86C7-D374610F39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19" y="4490076"/>
              <a:ext cx="173070" cy="180434"/>
            </a:xfrm>
            <a:custGeom>
              <a:avLst/>
              <a:gdLst>
                <a:gd name="T0" fmla="*/ 77 w 77"/>
                <a:gd name="T1" fmla="*/ 40 h 80"/>
                <a:gd name="T2" fmla="*/ 76 w 77"/>
                <a:gd name="T3" fmla="*/ 47 h 80"/>
                <a:gd name="T4" fmla="*/ 25 w 77"/>
                <a:gd name="T5" fmla="*/ 47 h 80"/>
                <a:gd name="T6" fmla="*/ 41 w 77"/>
                <a:gd name="T7" fmla="*/ 59 h 80"/>
                <a:gd name="T8" fmla="*/ 58 w 77"/>
                <a:gd name="T9" fmla="*/ 53 h 80"/>
                <a:gd name="T10" fmla="*/ 73 w 77"/>
                <a:gd name="T11" fmla="*/ 67 h 80"/>
                <a:gd name="T12" fmla="*/ 40 w 77"/>
                <a:gd name="T13" fmla="*/ 80 h 80"/>
                <a:gd name="T14" fmla="*/ 0 w 77"/>
                <a:gd name="T15" fmla="*/ 40 h 80"/>
                <a:gd name="T16" fmla="*/ 39 w 77"/>
                <a:gd name="T17" fmla="*/ 0 h 80"/>
                <a:gd name="T18" fmla="*/ 77 w 77"/>
                <a:gd name="T19" fmla="*/ 40 h 80"/>
                <a:gd name="T20" fmla="*/ 25 w 77"/>
                <a:gd name="T21" fmla="*/ 32 h 80"/>
                <a:gd name="T22" fmla="*/ 53 w 77"/>
                <a:gd name="T23" fmla="*/ 32 h 80"/>
                <a:gd name="T24" fmla="*/ 39 w 77"/>
                <a:gd name="T25" fmla="*/ 20 h 80"/>
                <a:gd name="T26" fmla="*/ 25 w 77"/>
                <a:gd name="T2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80">
                  <a:moveTo>
                    <a:pt x="77" y="40"/>
                  </a:moveTo>
                  <a:cubicBezTo>
                    <a:pt x="77" y="42"/>
                    <a:pt x="77" y="46"/>
                    <a:pt x="7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7" y="55"/>
                    <a:pt x="33" y="59"/>
                    <a:pt x="41" y="59"/>
                  </a:cubicBezTo>
                  <a:cubicBezTo>
                    <a:pt x="47" y="59"/>
                    <a:pt x="53" y="57"/>
                    <a:pt x="58" y="53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65" y="75"/>
                    <a:pt x="54" y="80"/>
                    <a:pt x="40" y="80"/>
                  </a:cubicBezTo>
                  <a:cubicBezTo>
                    <a:pt x="16" y="80"/>
                    <a:pt x="0" y="64"/>
                    <a:pt x="0" y="40"/>
                  </a:cubicBezTo>
                  <a:cubicBezTo>
                    <a:pt x="0" y="16"/>
                    <a:pt x="16" y="0"/>
                    <a:pt x="39" y="0"/>
                  </a:cubicBezTo>
                  <a:cubicBezTo>
                    <a:pt x="61" y="0"/>
                    <a:pt x="77" y="16"/>
                    <a:pt x="77" y="40"/>
                  </a:cubicBezTo>
                  <a:moveTo>
                    <a:pt x="25" y="32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1" y="24"/>
                    <a:pt x="46" y="20"/>
                    <a:pt x="39" y="20"/>
                  </a:cubicBezTo>
                  <a:cubicBezTo>
                    <a:pt x="32" y="20"/>
                    <a:pt x="27" y="24"/>
                    <a:pt x="25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ECB4A1E5-68E3-4D7C-8555-9D045A0BF2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941" y="4490076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75943457-5DA2-49E9-83B3-5E331949B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198" y="4416429"/>
              <a:ext cx="53394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E57AB37-A100-4FAF-B953-AB8B26E45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687" y="4445888"/>
              <a:ext cx="160182" cy="224622"/>
            </a:xfrm>
            <a:custGeom>
              <a:avLst/>
              <a:gdLst>
                <a:gd name="T0" fmla="*/ 64 w 71"/>
                <a:gd name="T1" fmla="*/ 43 h 100"/>
                <a:gd name="T2" fmla="*/ 38 w 71"/>
                <a:gd name="T3" fmla="*/ 43 h 100"/>
                <a:gd name="T4" fmla="*/ 38 w 71"/>
                <a:gd name="T5" fmla="*/ 65 h 100"/>
                <a:gd name="T6" fmla="*/ 49 w 71"/>
                <a:gd name="T7" fmla="*/ 77 h 100"/>
                <a:gd name="T8" fmla="*/ 62 w 71"/>
                <a:gd name="T9" fmla="*/ 72 h 100"/>
                <a:gd name="T10" fmla="*/ 71 w 71"/>
                <a:gd name="T11" fmla="*/ 91 h 100"/>
                <a:gd name="T12" fmla="*/ 44 w 71"/>
                <a:gd name="T13" fmla="*/ 100 h 100"/>
                <a:gd name="T14" fmla="*/ 14 w 71"/>
                <a:gd name="T15" fmla="*/ 69 h 100"/>
                <a:gd name="T16" fmla="*/ 14 w 71"/>
                <a:gd name="T17" fmla="*/ 43 h 100"/>
                <a:gd name="T18" fmla="*/ 0 w 71"/>
                <a:gd name="T19" fmla="*/ 43 h 100"/>
                <a:gd name="T20" fmla="*/ 0 w 71"/>
                <a:gd name="T21" fmla="*/ 22 h 100"/>
                <a:gd name="T22" fmla="*/ 14 w 71"/>
                <a:gd name="T23" fmla="*/ 22 h 100"/>
                <a:gd name="T24" fmla="*/ 14 w 71"/>
                <a:gd name="T25" fmla="*/ 0 h 100"/>
                <a:gd name="T26" fmla="*/ 38 w 71"/>
                <a:gd name="T27" fmla="*/ 0 h 100"/>
                <a:gd name="T28" fmla="*/ 38 w 71"/>
                <a:gd name="T29" fmla="*/ 22 h 100"/>
                <a:gd name="T30" fmla="*/ 64 w 71"/>
                <a:gd name="T31" fmla="*/ 22 h 100"/>
                <a:gd name="T32" fmla="*/ 64 w 71"/>
                <a:gd name="T3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00">
                  <a:moveTo>
                    <a:pt x="64" y="4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74"/>
                    <a:pt x="43" y="77"/>
                    <a:pt x="49" y="77"/>
                  </a:cubicBezTo>
                  <a:cubicBezTo>
                    <a:pt x="54" y="77"/>
                    <a:pt x="58" y="75"/>
                    <a:pt x="62" y="7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4" y="96"/>
                    <a:pt x="56" y="100"/>
                    <a:pt x="44" y="100"/>
                  </a:cubicBezTo>
                  <a:cubicBezTo>
                    <a:pt x="23" y="100"/>
                    <a:pt x="14" y="87"/>
                    <a:pt x="14" y="69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64" y="22"/>
                    <a:pt x="64" y="22"/>
                    <a:pt x="64" y="22"/>
                  </a:cubicBez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5BA6248F-3ABA-46A3-9C04-DDD96CCA8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121" y="4414590"/>
              <a:ext cx="163864" cy="252240"/>
            </a:xfrm>
            <a:custGeom>
              <a:avLst/>
              <a:gdLst>
                <a:gd name="T0" fmla="*/ 24 w 73"/>
                <a:gd name="T1" fmla="*/ 44 h 112"/>
                <a:gd name="T2" fmla="*/ 46 w 73"/>
                <a:gd name="T3" fmla="*/ 34 h 112"/>
                <a:gd name="T4" fmla="*/ 73 w 73"/>
                <a:gd name="T5" fmla="*/ 62 h 112"/>
                <a:gd name="T6" fmla="*/ 73 w 73"/>
                <a:gd name="T7" fmla="*/ 112 h 112"/>
                <a:gd name="T8" fmla="*/ 49 w 73"/>
                <a:gd name="T9" fmla="*/ 112 h 112"/>
                <a:gd name="T10" fmla="*/ 49 w 73"/>
                <a:gd name="T11" fmla="*/ 70 h 112"/>
                <a:gd name="T12" fmla="*/ 37 w 73"/>
                <a:gd name="T13" fmla="*/ 57 h 112"/>
                <a:gd name="T14" fmla="*/ 24 w 73"/>
                <a:gd name="T15" fmla="*/ 71 h 112"/>
                <a:gd name="T16" fmla="*/ 24 w 73"/>
                <a:gd name="T17" fmla="*/ 112 h 112"/>
                <a:gd name="T18" fmla="*/ 0 w 73"/>
                <a:gd name="T19" fmla="*/ 112 h 112"/>
                <a:gd name="T20" fmla="*/ 0 w 73"/>
                <a:gd name="T21" fmla="*/ 0 h 112"/>
                <a:gd name="T22" fmla="*/ 24 w 73"/>
                <a:gd name="T23" fmla="*/ 0 h 112"/>
                <a:gd name="T24" fmla="*/ 24 w 73"/>
                <a:gd name="T25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12">
                  <a:moveTo>
                    <a:pt x="24" y="44"/>
                  </a:moveTo>
                  <a:cubicBezTo>
                    <a:pt x="29" y="37"/>
                    <a:pt x="37" y="34"/>
                    <a:pt x="46" y="34"/>
                  </a:cubicBezTo>
                  <a:cubicBezTo>
                    <a:pt x="61" y="34"/>
                    <a:pt x="73" y="44"/>
                    <a:pt x="73" y="6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62"/>
                    <a:pt x="44" y="57"/>
                    <a:pt x="37" y="57"/>
                  </a:cubicBezTo>
                  <a:cubicBezTo>
                    <a:pt x="30" y="57"/>
                    <a:pt x="24" y="61"/>
                    <a:pt x="24" y="71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E499FAF-84B7-47FA-86B1-B69414BAC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813" y="4755205"/>
              <a:ext cx="191481" cy="250398"/>
            </a:xfrm>
            <a:custGeom>
              <a:avLst/>
              <a:gdLst>
                <a:gd name="T0" fmla="*/ 76 w 85"/>
                <a:gd name="T1" fmla="*/ 22 h 111"/>
                <a:gd name="T2" fmla="*/ 44 w 85"/>
                <a:gd name="T3" fmla="*/ 12 h 111"/>
                <a:gd name="T4" fmla="*/ 16 w 85"/>
                <a:gd name="T5" fmla="*/ 32 h 111"/>
                <a:gd name="T6" fmla="*/ 41 w 85"/>
                <a:gd name="T7" fmla="*/ 49 h 111"/>
                <a:gd name="T8" fmla="*/ 51 w 85"/>
                <a:gd name="T9" fmla="*/ 50 h 111"/>
                <a:gd name="T10" fmla="*/ 85 w 85"/>
                <a:gd name="T11" fmla="*/ 79 h 111"/>
                <a:gd name="T12" fmla="*/ 42 w 85"/>
                <a:gd name="T13" fmla="*/ 111 h 111"/>
                <a:gd name="T14" fmla="*/ 0 w 85"/>
                <a:gd name="T15" fmla="*/ 97 h 111"/>
                <a:gd name="T16" fmla="*/ 6 w 85"/>
                <a:gd name="T17" fmla="*/ 87 h 111"/>
                <a:gd name="T18" fmla="*/ 42 w 85"/>
                <a:gd name="T19" fmla="*/ 99 h 111"/>
                <a:gd name="T20" fmla="*/ 72 w 85"/>
                <a:gd name="T21" fmla="*/ 80 h 111"/>
                <a:gd name="T22" fmla="*/ 46 w 85"/>
                <a:gd name="T23" fmla="*/ 62 h 111"/>
                <a:gd name="T24" fmla="*/ 35 w 85"/>
                <a:gd name="T25" fmla="*/ 61 h 111"/>
                <a:gd name="T26" fmla="*/ 3 w 85"/>
                <a:gd name="T27" fmla="*/ 32 h 111"/>
                <a:gd name="T28" fmla="*/ 44 w 85"/>
                <a:gd name="T29" fmla="*/ 0 h 111"/>
                <a:gd name="T30" fmla="*/ 83 w 85"/>
                <a:gd name="T31" fmla="*/ 12 h 111"/>
                <a:gd name="T32" fmla="*/ 76 w 85"/>
                <a:gd name="T33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1">
                  <a:moveTo>
                    <a:pt x="76" y="22"/>
                  </a:moveTo>
                  <a:cubicBezTo>
                    <a:pt x="68" y="16"/>
                    <a:pt x="57" y="12"/>
                    <a:pt x="44" y="12"/>
                  </a:cubicBezTo>
                  <a:cubicBezTo>
                    <a:pt x="28" y="12"/>
                    <a:pt x="16" y="19"/>
                    <a:pt x="16" y="32"/>
                  </a:cubicBezTo>
                  <a:cubicBezTo>
                    <a:pt x="16" y="42"/>
                    <a:pt x="24" y="47"/>
                    <a:pt x="41" y="49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69" y="52"/>
                    <a:pt x="85" y="60"/>
                    <a:pt x="85" y="79"/>
                  </a:cubicBezTo>
                  <a:cubicBezTo>
                    <a:pt x="85" y="100"/>
                    <a:pt x="65" y="111"/>
                    <a:pt x="42" y="111"/>
                  </a:cubicBezTo>
                  <a:cubicBezTo>
                    <a:pt x="26" y="111"/>
                    <a:pt x="10" y="106"/>
                    <a:pt x="0" y="9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14" y="94"/>
                    <a:pt x="28" y="99"/>
                    <a:pt x="42" y="99"/>
                  </a:cubicBezTo>
                  <a:cubicBezTo>
                    <a:pt x="59" y="99"/>
                    <a:pt x="72" y="93"/>
                    <a:pt x="72" y="80"/>
                  </a:cubicBezTo>
                  <a:cubicBezTo>
                    <a:pt x="72" y="69"/>
                    <a:pt x="63" y="64"/>
                    <a:pt x="46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59"/>
                    <a:pt x="3" y="50"/>
                    <a:pt x="3" y="32"/>
                  </a:cubicBezTo>
                  <a:cubicBezTo>
                    <a:pt x="3" y="12"/>
                    <a:pt x="21" y="0"/>
                    <a:pt x="44" y="0"/>
                  </a:cubicBezTo>
                  <a:cubicBezTo>
                    <a:pt x="60" y="0"/>
                    <a:pt x="73" y="5"/>
                    <a:pt x="83" y="12"/>
                  </a:cubicBezTo>
                  <a:lnTo>
                    <a:pt x="76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6B0ABF52-4FAA-4E90-AFC2-9CE036440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276" y="4834375"/>
              <a:ext cx="145453" cy="171229"/>
            </a:xfrm>
            <a:custGeom>
              <a:avLst/>
              <a:gdLst>
                <a:gd name="T0" fmla="*/ 65 w 65"/>
                <a:gd name="T1" fmla="*/ 12 h 76"/>
                <a:gd name="T2" fmla="*/ 58 w 65"/>
                <a:gd name="T3" fmla="*/ 19 h 76"/>
                <a:gd name="T4" fmla="*/ 38 w 65"/>
                <a:gd name="T5" fmla="*/ 11 h 76"/>
                <a:gd name="T6" fmla="*/ 12 w 65"/>
                <a:gd name="T7" fmla="*/ 38 h 76"/>
                <a:gd name="T8" fmla="*/ 38 w 65"/>
                <a:gd name="T9" fmla="*/ 65 h 76"/>
                <a:gd name="T10" fmla="*/ 58 w 65"/>
                <a:gd name="T11" fmla="*/ 57 h 76"/>
                <a:gd name="T12" fmla="*/ 65 w 65"/>
                <a:gd name="T13" fmla="*/ 65 h 76"/>
                <a:gd name="T14" fmla="*/ 38 w 65"/>
                <a:gd name="T15" fmla="*/ 76 h 76"/>
                <a:gd name="T16" fmla="*/ 0 w 65"/>
                <a:gd name="T17" fmla="*/ 38 h 76"/>
                <a:gd name="T18" fmla="*/ 38 w 65"/>
                <a:gd name="T19" fmla="*/ 0 h 76"/>
                <a:gd name="T20" fmla="*/ 65 w 65"/>
                <a:gd name="T2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76">
                  <a:moveTo>
                    <a:pt x="65" y="12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2" y="14"/>
                    <a:pt x="46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  <a:cubicBezTo>
                    <a:pt x="12" y="54"/>
                    <a:pt x="23" y="65"/>
                    <a:pt x="38" y="65"/>
                  </a:cubicBezTo>
                  <a:cubicBezTo>
                    <a:pt x="46" y="65"/>
                    <a:pt x="53" y="62"/>
                    <a:pt x="58" y="57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8" y="72"/>
                    <a:pt x="49" y="76"/>
                    <a:pt x="38" y="76"/>
                  </a:cubicBezTo>
                  <a:cubicBezTo>
                    <a:pt x="15" y="76"/>
                    <a:pt x="0" y="60"/>
                    <a:pt x="0" y="38"/>
                  </a:cubicBezTo>
                  <a:cubicBezTo>
                    <a:pt x="0" y="17"/>
                    <a:pt x="15" y="0"/>
                    <a:pt x="38" y="0"/>
                  </a:cubicBezTo>
                  <a:cubicBezTo>
                    <a:pt x="49" y="0"/>
                    <a:pt x="58" y="4"/>
                    <a:pt x="65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98984407-644D-4E20-BBDF-7B97808CE6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8823" y="4834375"/>
              <a:ext cx="173070" cy="171229"/>
            </a:xfrm>
            <a:custGeom>
              <a:avLst/>
              <a:gdLst>
                <a:gd name="T0" fmla="*/ 77 w 77"/>
                <a:gd name="T1" fmla="*/ 38 h 76"/>
                <a:gd name="T2" fmla="*/ 38 w 77"/>
                <a:gd name="T3" fmla="*/ 76 h 76"/>
                <a:gd name="T4" fmla="*/ 0 w 77"/>
                <a:gd name="T5" fmla="*/ 38 h 76"/>
                <a:gd name="T6" fmla="*/ 38 w 77"/>
                <a:gd name="T7" fmla="*/ 0 h 76"/>
                <a:gd name="T8" fmla="*/ 77 w 77"/>
                <a:gd name="T9" fmla="*/ 38 h 76"/>
                <a:gd name="T10" fmla="*/ 12 w 77"/>
                <a:gd name="T11" fmla="*/ 38 h 76"/>
                <a:gd name="T12" fmla="*/ 38 w 77"/>
                <a:gd name="T13" fmla="*/ 65 h 76"/>
                <a:gd name="T14" fmla="*/ 65 w 77"/>
                <a:gd name="T15" fmla="*/ 38 h 76"/>
                <a:gd name="T16" fmla="*/ 38 w 77"/>
                <a:gd name="T17" fmla="*/ 11 h 76"/>
                <a:gd name="T18" fmla="*/ 12 w 77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6">
                  <a:moveTo>
                    <a:pt x="77" y="38"/>
                  </a:moveTo>
                  <a:cubicBezTo>
                    <a:pt x="77" y="60"/>
                    <a:pt x="60" y="76"/>
                    <a:pt x="38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7"/>
                    <a:pt x="16" y="0"/>
                    <a:pt x="38" y="0"/>
                  </a:cubicBezTo>
                  <a:cubicBezTo>
                    <a:pt x="60" y="0"/>
                    <a:pt x="77" y="17"/>
                    <a:pt x="77" y="38"/>
                  </a:cubicBezTo>
                  <a:moveTo>
                    <a:pt x="12" y="38"/>
                  </a:moveTo>
                  <a:cubicBezTo>
                    <a:pt x="12" y="54"/>
                    <a:pt x="23" y="65"/>
                    <a:pt x="38" y="65"/>
                  </a:cubicBezTo>
                  <a:cubicBezTo>
                    <a:pt x="54" y="65"/>
                    <a:pt x="65" y="54"/>
                    <a:pt x="65" y="38"/>
                  </a:cubicBezTo>
                  <a:cubicBezTo>
                    <a:pt x="65" y="22"/>
                    <a:pt x="54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93D14969-617E-43CF-BDA7-844000DF3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143" y="4784663"/>
              <a:ext cx="141770" cy="220940"/>
            </a:xfrm>
            <a:custGeom>
              <a:avLst/>
              <a:gdLst>
                <a:gd name="T0" fmla="*/ 59 w 63"/>
                <a:gd name="T1" fmla="*/ 34 h 98"/>
                <a:gd name="T2" fmla="*/ 28 w 63"/>
                <a:gd name="T3" fmla="*/ 34 h 98"/>
                <a:gd name="T4" fmla="*/ 28 w 63"/>
                <a:gd name="T5" fmla="*/ 71 h 98"/>
                <a:gd name="T6" fmla="*/ 42 w 63"/>
                <a:gd name="T7" fmla="*/ 87 h 98"/>
                <a:gd name="T8" fmla="*/ 57 w 63"/>
                <a:gd name="T9" fmla="*/ 82 h 98"/>
                <a:gd name="T10" fmla="*/ 63 w 63"/>
                <a:gd name="T11" fmla="*/ 91 h 98"/>
                <a:gd name="T12" fmla="*/ 41 w 63"/>
                <a:gd name="T13" fmla="*/ 98 h 98"/>
                <a:gd name="T14" fmla="*/ 16 w 63"/>
                <a:gd name="T15" fmla="*/ 71 h 98"/>
                <a:gd name="T16" fmla="*/ 16 w 63"/>
                <a:gd name="T17" fmla="*/ 34 h 98"/>
                <a:gd name="T18" fmla="*/ 0 w 63"/>
                <a:gd name="T19" fmla="*/ 34 h 98"/>
                <a:gd name="T20" fmla="*/ 0 w 63"/>
                <a:gd name="T21" fmla="*/ 24 h 98"/>
                <a:gd name="T22" fmla="*/ 16 w 63"/>
                <a:gd name="T23" fmla="*/ 24 h 98"/>
                <a:gd name="T24" fmla="*/ 16 w 63"/>
                <a:gd name="T25" fmla="*/ 0 h 98"/>
                <a:gd name="T26" fmla="*/ 28 w 63"/>
                <a:gd name="T27" fmla="*/ 0 h 98"/>
                <a:gd name="T28" fmla="*/ 28 w 63"/>
                <a:gd name="T29" fmla="*/ 24 h 98"/>
                <a:gd name="T30" fmla="*/ 59 w 63"/>
                <a:gd name="T31" fmla="*/ 24 h 98"/>
                <a:gd name="T32" fmla="*/ 59 w 63"/>
                <a:gd name="T33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98">
                  <a:moveTo>
                    <a:pt x="59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34" y="87"/>
                    <a:pt x="42" y="87"/>
                  </a:cubicBezTo>
                  <a:cubicBezTo>
                    <a:pt x="48" y="87"/>
                    <a:pt x="53" y="85"/>
                    <a:pt x="57" y="82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57" y="95"/>
                    <a:pt x="50" y="98"/>
                    <a:pt x="41" y="98"/>
                  </a:cubicBezTo>
                  <a:cubicBezTo>
                    <a:pt x="25" y="98"/>
                    <a:pt x="16" y="89"/>
                    <a:pt x="16" y="7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59" y="24"/>
                    <a:pt x="59" y="24"/>
                    <a:pt x="59" y="24"/>
                  </a:cubicBezTo>
                  <a:lnTo>
                    <a:pt x="5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855BC408-788C-4E17-B58C-632FA816E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053" y="4753364"/>
              <a:ext cx="27618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3BE115E-678D-40A7-B693-D83D08D83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857" y="4834377"/>
              <a:ext cx="167547" cy="171229"/>
            </a:xfrm>
            <a:custGeom>
              <a:avLst/>
              <a:gdLst>
                <a:gd name="T0" fmla="*/ 74 w 74"/>
                <a:gd name="T1" fmla="*/ 75 h 76"/>
                <a:gd name="T2" fmla="*/ 63 w 74"/>
                <a:gd name="T3" fmla="*/ 75 h 76"/>
                <a:gd name="T4" fmla="*/ 63 w 74"/>
                <a:gd name="T5" fmla="*/ 64 h 76"/>
                <a:gd name="T6" fmla="*/ 36 w 74"/>
                <a:gd name="T7" fmla="*/ 76 h 76"/>
                <a:gd name="T8" fmla="*/ 0 w 74"/>
                <a:gd name="T9" fmla="*/ 38 h 76"/>
                <a:gd name="T10" fmla="*/ 36 w 74"/>
                <a:gd name="T11" fmla="*/ 0 h 76"/>
                <a:gd name="T12" fmla="*/ 63 w 74"/>
                <a:gd name="T13" fmla="*/ 13 h 76"/>
                <a:gd name="T14" fmla="*/ 63 w 74"/>
                <a:gd name="T15" fmla="*/ 2 h 76"/>
                <a:gd name="T16" fmla="*/ 74 w 74"/>
                <a:gd name="T17" fmla="*/ 2 h 76"/>
                <a:gd name="T18" fmla="*/ 74 w 74"/>
                <a:gd name="T19" fmla="*/ 75 h 76"/>
                <a:gd name="T20" fmla="*/ 11 w 74"/>
                <a:gd name="T21" fmla="*/ 38 h 76"/>
                <a:gd name="T22" fmla="*/ 37 w 74"/>
                <a:gd name="T23" fmla="*/ 65 h 76"/>
                <a:gd name="T24" fmla="*/ 63 w 74"/>
                <a:gd name="T25" fmla="*/ 38 h 76"/>
                <a:gd name="T26" fmla="*/ 37 w 74"/>
                <a:gd name="T27" fmla="*/ 11 h 76"/>
                <a:gd name="T28" fmla="*/ 11 w 74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76">
                  <a:moveTo>
                    <a:pt x="74" y="75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7" y="71"/>
                    <a:pt x="48" y="76"/>
                    <a:pt x="36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8" y="0"/>
                    <a:pt x="57" y="5"/>
                    <a:pt x="63" y="1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74" y="2"/>
                    <a:pt x="74" y="2"/>
                    <a:pt x="74" y="2"/>
                  </a:cubicBezTo>
                  <a:lnTo>
                    <a:pt x="74" y="75"/>
                  </a:lnTo>
                  <a:close/>
                  <a:moveTo>
                    <a:pt x="11" y="38"/>
                  </a:moveTo>
                  <a:cubicBezTo>
                    <a:pt x="11" y="53"/>
                    <a:pt x="22" y="65"/>
                    <a:pt x="37" y="65"/>
                  </a:cubicBezTo>
                  <a:cubicBezTo>
                    <a:pt x="53" y="65"/>
                    <a:pt x="63" y="54"/>
                    <a:pt x="63" y="38"/>
                  </a:cubicBezTo>
                  <a:cubicBezTo>
                    <a:pt x="63" y="23"/>
                    <a:pt x="53" y="11"/>
                    <a:pt x="37" y="11"/>
                  </a:cubicBezTo>
                  <a:cubicBezTo>
                    <a:pt x="22" y="11"/>
                    <a:pt x="11" y="23"/>
                    <a:pt x="11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FFBC9BC-2A50-40CE-AE31-98EE9084B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635" y="4834377"/>
              <a:ext cx="149135" cy="169387"/>
            </a:xfrm>
            <a:custGeom>
              <a:avLst/>
              <a:gdLst>
                <a:gd name="T0" fmla="*/ 66 w 66"/>
                <a:gd name="T1" fmla="*/ 29 h 75"/>
                <a:gd name="T2" fmla="*/ 66 w 66"/>
                <a:gd name="T3" fmla="*/ 75 h 75"/>
                <a:gd name="T4" fmla="*/ 55 w 66"/>
                <a:gd name="T5" fmla="*/ 75 h 75"/>
                <a:gd name="T6" fmla="*/ 55 w 66"/>
                <a:gd name="T7" fmla="*/ 33 h 75"/>
                <a:gd name="T8" fmla="*/ 34 w 66"/>
                <a:gd name="T9" fmla="*/ 11 h 75"/>
                <a:gd name="T10" fmla="*/ 11 w 66"/>
                <a:gd name="T11" fmla="*/ 33 h 75"/>
                <a:gd name="T12" fmla="*/ 11 w 66"/>
                <a:gd name="T13" fmla="*/ 75 h 75"/>
                <a:gd name="T14" fmla="*/ 0 w 66"/>
                <a:gd name="T15" fmla="*/ 75 h 75"/>
                <a:gd name="T16" fmla="*/ 0 w 66"/>
                <a:gd name="T17" fmla="*/ 2 h 75"/>
                <a:gd name="T18" fmla="*/ 11 w 66"/>
                <a:gd name="T19" fmla="*/ 2 h 75"/>
                <a:gd name="T20" fmla="*/ 11 w 66"/>
                <a:gd name="T21" fmla="*/ 12 h 75"/>
                <a:gd name="T22" fmla="*/ 36 w 66"/>
                <a:gd name="T23" fmla="*/ 0 h 75"/>
                <a:gd name="T24" fmla="*/ 66 w 66"/>
                <a:gd name="T25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5">
                  <a:moveTo>
                    <a:pt x="66" y="29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19"/>
                    <a:pt x="47" y="11"/>
                    <a:pt x="34" y="11"/>
                  </a:cubicBezTo>
                  <a:cubicBezTo>
                    <a:pt x="21" y="11"/>
                    <a:pt x="11" y="20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7" y="3"/>
                    <a:pt x="27" y="0"/>
                    <a:pt x="36" y="0"/>
                  </a:cubicBezTo>
                  <a:cubicBezTo>
                    <a:pt x="54" y="0"/>
                    <a:pt x="66" y="12"/>
                    <a:pt x="66" y="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A4BB36DC-F4F1-4FCA-A656-920FF989A4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3124" y="4753362"/>
              <a:ext cx="167547" cy="252240"/>
            </a:xfrm>
            <a:custGeom>
              <a:avLst/>
              <a:gdLst>
                <a:gd name="T0" fmla="*/ 63 w 75"/>
                <a:gd name="T1" fmla="*/ 49 h 112"/>
                <a:gd name="T2" fmla="*/ 63 w 75"/>
                <a:gd name="T3" fmla="*/ 0 h 112"/>
                <a:gd name="T4" fmla="*/ 75 w 75"/>
                <a:gd name="T5" fmla="*/ 0 h 112"/>
                <a:gd name="T6" fmla="*/ 75 w 75"/>
                <a:gd name="T7" fmla="*/ 111 h 112"/>
                <a:gd name="T8" fmla="*/ 63 w 75"/>
                <a:gd name="T9" fmla="*/ 111 h 112"/>
                <a:gd name="T10" fmla="*/ 63 w 75"/>
                <a:gd name="T11" fmla="*/ 100 h 112"/>
                <a:gd name="T12" fmla="*/ 37 w 75"/>
                <a:gd name="T13" fmla="*/ 112 h 112"/>
                <a:gd name="T14" fmla="*/ 0 w 75"/>
                <a:gd name="T15" fmla="*/ 74 h 112"/>
                <a:gd name="T16" fmla="*/ 37 w 75"/>
                <a:gd name="T17" fmla="*/ 36 h 112"/>
                <a:gd name="T18" fmla="*/ 63 w 75"/>
                <a:gd name="T19" fmla="*/ 49 h 112"/>
                <a:gd name="T20" fmla="*/ 12 w 75"/>
                <a:gd name="T21" fmla="*/ 74 h 112"/>
                <a:gd name="T22" fmla="*/ 38 w 75"/>
                <a:gd name="T23" fmla="*/ 101 h 112"/>
                <a:gd name="T24" fmla="*/ 64 w 75"/>
                <a:gd name="T25" fmla="*/ 74 h 112"/>
                <a:gd name="T26" fmla="*/ 38 w 75"/>
                <a:gd name="T27" fmla="*/ 47 h 112"/>
                <a:gd name="T28" fmla="*/ 12 w 75"/>
                <a:gd name="T29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12">
                  <a:moveTo>
                    <a:pt x="63" y="49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58" y="107"/>
                    <a:pt x="49" y="112"/>
                    <a:pt x="37" y="112"/>
                  </a:cubicBezTo>
                  <a:cubicBezTo>
                    <a:pt x="16" y="112"/>
                    <a:pt x="0" y="96"/>
                    <a:pt x="0" y="74"/>
                  </a:cubicBezTo>
                  <a:cubicBezTo>
                    <a:pt x="0" y="52"/>
                    <a:pt x="16" y="36"/>
                    <a:pt x="37" y="36"/>
                  </a:cubicBezTo>
                  <a:cubicBezTo>
                    <a:pt x="49" y="36"/>
                    <a:pt x="58" y="41"/>
                    <a:pt x="63" y="49"/>
                  </a:cubicBezTo>
                  <a:moveTo>
                    <a:pt x="12" y="74"/>
                  </a:moveTo>
                  <a:cubicBezTo>
                    <a:pt x="12" y="89"/>
                    <a:pt x="23" y="101"/>
                    <a:pt x="38" y="101"/>
                  </a:cubicBezTo>
                  <a:cubicBezTo>
                    <a:pt x="53" y="101"/>
                    <a:pt x="64" y="90"/>
                    <a:pt x="64" y="74"/>
                  </a:cubicBezTo>
                  <a:cubicBezTo>
                    <a:pt x="64" y="59"/>
                    <a:pt x="53" y="47"/>
                    <a:pt x="38" y="47"/>
                  </a:cubicBezTo>
                  <a:cubicBezTo>
                    <a:pt x="22" y="47"/>
                    <a:pt x="12" y="59"/>
                    <a:pt x="12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E595AAD-FFE6-42E2-8062-07A9948AF879}"/>
              </a:ext>
            </a:extLst>
          </p:cNvPr>
          <p:cNvGrpSpPr/>
          <p:nvPr userDrawn="1"/>
        </p:nvGrpSpPr>
        <p:grpSpPr>
          <a:xfrm>
            <a:off x="503238" y="5103813"/>
            <a:ext cx="3738562" cy="774699"/>
            <a:chOff x="503238" y="5103813"/>
            <a:chExt cx="3738562" cy="774699"/>
          </a:xfrm>
          <a:solidFill>
            <a:srgbClr val="60B0BB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A976A03F-5B17-466D-92D6-A2E161C0C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38" y="5103813"/>
              <a:ext cx="233362" cy="261937"/>
            </a:xfrm>
            <a:custGeom>
              <a:avLst/>
              <a:gdLst>
                <a:gd name="T0" fmla="*/ 110 w 147"/>
                <a:gd name="T1" fmla="*/ 0 h 165"/>
                <a:gd name="T2" fmla="*/ 74 w 147"/>
                <a:gd name="T3" fmla="*/ 67 h 165"/>
                <a:gd name="T4" fmla="*/ 39 w 147"/>
                <a:gd name="T5" fmla="*/ 0 h 165"/>
                <a:gd name="T6" fmla="*/ 0 w 147"/>
                <a:gd name="T7" fmla="*/ 0 h 165"/>
                <a:gd name="T8" fmla="*/ 57 w 147"/>
                <a:gd name="T9" fmla="*/ 98 h 165"/>
                <a:gd name="T10" fmla="*/ 57 w 147"/>
                <a:gd name="T11" fmla="*/ 165 h 165"/>
                <a:gd name="T12" fmla="*/ 92 w 147"/>
                <a:gd name="T13" fmla="*/ 165 h 165"/>
                <a:gd name="T14" fmla="*/ 92 w 147"/>
                <a:gd name="T15" fmla="*/ 98 h 165"/>
                <a:gd name="T16" fmla="*/ 147 w 147"/>
                <a:gd name="T17" fmla="*/ 0 h 165"/>
                <a:gd name="T18" fmla="*/ 110 w 147"/>
                <a:gd name="T1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65">
                  <a:moveTo>
                    <a:pt x="110" y="0"/>
                  </a:moveTo>
                  <a:lnTo>
                    <a:pt x="74" y="67"/>
                  </a:lnTo>
                  <a:lnTo>
                    <a:pt x="39" y="0"/>
                  </a:lnTo>
                  <a:lnTo>
                    <a:pt x="0" y="0"/>
                  </a:lnTo>
                  <a:lnTo>
                    <a:pt x="57" y="98"/>
                  </a:lnTo>
                  <a:lnTo>
                    <a:pt x="57" y="165"/>
                  </a:lnTo>
                  <a:lnTo>
                    <a:pt x="92" y="165"/>
                  </a:lnTo>
                  <a:lnTo>
                    <a:pt x="92" y="98"/>
                  </a:lnTo>
                  <a:lnTo>
                    <a:pt x="147" y="0"/>
                  </a:ln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F4737FF-5206-480D-ADAD-D0C5AB2385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9613" y="5168900"/>
              <a:ext cx="193675" cy="204787"/>
            </a:xfrm>
            <a:custGeom>
              <a:avLst/>
              <a:gdLst>
                <a:gd name="T0" fmla="*/ 40 w 80"/>
                <a:gd name="T1" fmla="*/ 67 h 84"/>
                <a:gd name="T2" fmla="*/ 53 w 80"/>
                <a:gd name="T3" fmla="*/ 60 h 84"/>
                <a:gd name="T4" fmla="*/ 58 w 80"/>
                <a:gd name="T5" fmla="*/ 42 h 84"/>
                <a:gd name="T6" fmla="*/ 53 w 80"/>
                <a:gd name="T7" fmla="*/ 23 h 84"/>
                <a:gd name="T8" fmla="*/ 40 w 80"/>
                <a:gd name="T9" fmla="*/ 17 h 84"/>
                <a:gd name="T10" fmla="*/ 26 w 80"/>
                <a:gd name="T11" fmla="*/ 23 h 84"/>
                <a:gd name="T12" fmla="*/ 22 w 80"/>
                <a:gd name="T13" fmla="*/ 42 h 84"/>
                <a:gd name="T14" fmla="*/ 26 w 80"/>
                <a:gd name="T15" fmla="*/ 60 h 84"/>
                <a:gd name="T16" fmla="*/ 40 w 80"/>
                <a:gd name="T17" fmla="*/ 67 h 84"/>
                <a:gd name="T18" fmla="*/ 40 w 80"/>
                <a:gd name="T19" fmla="*/ 84 h 84"/>
                <a:gd name="T20" fmla="*/ 10 w 80"/>
                <a:gd name="T21" fmla="*/ 73 h 84"/>
                <a:gd name="T22" fmla="*/ 0 w 80"/>
                <a:gd name="T23" fmla="*/ 42 h 84"/>
                <a:gd name="T24" fmla="*/ 3 w 80"/>
                <a:gd name="T25" fmla="*/ 24 h 84"/>
                <a:gd name="T26" fmla="*/ 11 w 80"/>
                <a:gd name="T27" fmla="*/ 11 h 84"/>
                <a:gd name="T28" fmla="*/ 23 w 80"/>
                <a:gd name="T29" fmla="*/ 3 h 84"/>
                <a:gd name="T30" fmla="*/ 40 w 80"/>
                <a:gd name="T31" fmla="*/ 0 h 84"/>
                <a:gd name="T32" fmla="*/ 56 w 80"/>
                <a:gd name="T33" fmla="*/ 3 h 84"/>
                <a:gd name="T34" fmla="*/ 69 w 80"/>
                <a:gd name="T35" fmla="*/ 11 h 84"/>
                <a:gd name="T36" fmla="*/ 77 w 80"/>
                <a:gd name="T37" fmla="*/ 24 h 84"/>
                <a:gd name="T38" fmla="*/ 80 w 80"/>
                <a:gd name="T39" fmla="*/ 42 h 84"/>
                <a:gd name="T40" fmla="*/ 77 w 80"/>
                <a:gd name="T41" fmla="*/ 59 h 84"/>
                <a:gd name="T42" fmla="*/ 69 w 80"/>
                <a:gd name="T43" fmla="*/ 73 h 84"/>
                <a:gd name="T44" fmla="*/ 56 w 80"/>
                <a:gd name="T45" fmla="*/ 81 h 84"/>
                <a:gd name="T46" fmla="*/ 40 w 80"/>
                <a:gd name="T4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84">
                  <a:moveTo>
                    <a:pt x="40" y="67"/>
                  </a:moveTo>
                  <a:cubicBezTo>
                    <a:pt x="46" y="67"/>
                    <a:pt x="50" y="65"/>
                    <a:pt x="53" y="60"/>
                  </a:cubicBezTo>
                  <a:cubicBezTo>
                    <a:pt x="56" y="56"/>
                    <a:pt x="58" y="50"/>
                    <a:pt x="58" y="42"/>
                  </a:cubicBezTo>
                  <a:cubicBezTo>
                    <a:pt x="58" y="34"/>
                    <a:pt x="56" y="28"/>
                    <a:pt x="53" y="23"/>
                  </a:cubicBezTo>
                  <a:cubicBezTo>
                    <a:pt x="50" y="19"/>
                    <a:pt x="46" y="17"/>
                    <a:pt x="40" y="17"/>
                  </a:cubicBezTo>
                  <a:cubicBezTo>
                    <a:pt x="34" y="17"/>
                    <a:pt x="29" y="19"/>
                    <a:pt x="26" y="23"/>
                  </a:cubicBezTo>
                  <a:cubicBezTo>
                    <a:pt x="23" y="28"/>
                    <a:pt x="22" y="34"/>
                    <a:pt x="22" y="42"/>
                  </a:cubicBezTo>
                  <a:cubicBezTo>
                    <a:pt x="22" y="50"/>
                    <a:pt x="23" y="56"/>
                    <a:pt x="26" y="60"/>
                  </a:cubicBezTo>
                  <a:cubicBezTo>
                    <a:pt x="29" y="65"/>
                    <a:pt x="34" y="67"/>
                    <a:pt x="40" y="67"/>
                  </a:cubicBezTo>
                  <a:moveTo>
                    <a:pt x="40" y="84"/>
                  </a:moveTo>
                  <a:cubicBezTo>
                    <a:pt x="27" y="84"/>
                    <a:pt x="17" y="80"/>
                    <a:pt x="10" y="73"/>
                  </a:cubicBezTo>
                  <a:cubicBezTo>
                    <a:pt x="3" y="66"/>
                    <a:pt x="0" y="55"/>
                    <a:pt x="0" y="42"/>
                  </a:cubicBezTo>
                  <a:cubicBezTo>
                    <a:pt x="0" y="35"/>
                    <a:pt x="1" y="29"/>
                    <a:pt x="3" y="24"/>
                  </a:cubicBezTo>
                  <a:cubicBezTo>
                    <a:pt x="5" y="19"/>
                    <a:pt x="7" y="15"/>
                    <a:pt x="11" y="11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6" y="0"/>
                    <a:pt x="52" y="1"/>
                    <a:pt x="56" y="3"/>
                  </a:cubicBezTo>
                  <a:cubicBezTo>
                    <a:pt x="61" y="5"/>
                    <a:pt x="66" y="8"/>
                    <a:pt x="69" y="11"/>
                  </a:cubicBezTo>
                  <a:cubicBezTo>
                    <a:pt x="73" y="15"/>
                    <a:pt x="75" y="19"/>
                    <a:pt x="77" y="24"/>
                  </a:cubicBezTo>
                  <a:cubicBezTo>
                    <a:pt x="79" y="29"/>
                    <a:pt x="80" y="35"/>
                    <a:pt x="80" y="42"/>
                  </a:cubicBezTo>
                  <a:cubicBezTo>
                    <a:pt x="80" y="48"/>
                    <a:pt x="79" y="54"/>
                    <a:pt x="77" y="59"/>
                  </a:cubicBezTo>
                  <a:cubicBezTo>
                    <a:pt x="75" y="65"/>
                    <a:pt x="72" y="69"/>
                    <a:pt x="69" y="73"/>
                  </a:cubicBezTo>
                  <a:cubicBezTo>
                    <a:pt x="65" y="76"/>
                    <a:pt x="61" y="79"/>
                    <a:pt x="56" y="81"/>
                  </a:cubicBezTo>
                  <a:cubicBezTo>
                    <a:pt x="51" y="83"/>
                    <a:pt x="46" y="84"/>
                    <a:pt x="40" y="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482FEC31-9D8A-465A-B4B5-5ACBEA690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800" y="5173663"/>
              <a:ext cx="171450" cy="200025"/>
            </a:xfrm>
            <a:custGeom>
              <a:avLst/>
              <a:gdLst>
                <a:gd name="T0" fmla="*/ 0 w 71"/>
                <a:gd name="T1" fmla="*/ 0 h 82"/>
                <a:gd name="T2" fmla="*/ 21 w 71"/>
                <a:gd name="T3" fmla="*/ 0 h 82"/>
                <a:gd name="T4" fmla="*/ 21 w 71"/>
                <a:gd name="T5" fmla="*/ 50 h 82"/>
                <a:gd name="T6" fmla="*/ 24 w 71"/>
                <a:gd name="T7" fmla="*/ 61 h 82"/>
                <a:gd name="T8" fmla="*/ 33 w 71"/>
                <a:gd name="T9" fmla="*/ 64 h 82"/>
                <a:gd name="T10" fmla="*/ 39 w 71"/>
                <a:gd name="T11" fmla="*/ 63 h 82"/>
                <a:gd name="T12" fmla="*/ 44 w 71"/>
                <a:gd name="T13" fmla="*/ 59 h 82"/>
                <a:gd name="T14" fmla="*/ 48 w 71"/>
                <a:gd name="T15" fmla="*/ 54 h 82"/>
                <a:gd name="T16" fmla="*/ 50 w 71"/>
                <a:gd name="T17" fmla="*/ 48 h 82"/>
                <a:gd name="T18" fmla="*/ 50 w 71"/>
                <a:gd name="T19" fmla="*/ 0 h 82"/>
                <a:gd name="T20" fmla="*/ 71 w 71"/>
                <a:gd name="T21" fmla="*/ 0 h 82"/>
                <a:gd name="T22" fmla="*/ 71 w 71"/>
                <a:gd name="T23" fmla="*/ 79 h 82"/>
                <a:gd name="T24" fmla="*/ 50 w 71"/>
                <a:gd name="T25" fmla="*/ 79 h 82"/>
                <a:gd name="T26" fmla="*/ 50 w 71"/>
                <a:gd name="T27" fmla="*/ 68 h 82"/>
                <a:gd name="T28" fmla="*/ 39 w 71"/>
                <a:gd name="T29" fmla="*/ 79 h 82"/>
                <a:gd name="T30" fmla="*/ 26 w 71"/>
                <a:gd name="T31" fmla="*/ 82 h 82"/>
                <a:gd name="T32" fmla="*/ 6 w 71"/>
                <a:gd name="T33" fmla="*/ 75 h 82"/>
                <a:gd name="T34" fmla="*/ 0 w 71"/>
                <a:gd name="T35" fmla="*/ 53 h 82"/>
                <a:gd name="T36" fmla="*/ 0 w 71"/>
                <a:gd name="T3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82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5"/>
                    <a:pt x="22" y="59"/>
                    <a:pt x="24" y="61"/>
                  </a:cubicBezTo>
                  <a:cubicBezTo>
                    <a:pt x="26" y="63"/>
                    <a:pt x="29" y="64"/>
                    <a:pt x="33" y="64"/>
                  </a:cubicBezTo>
                  <a:cubicBezTo>
                    <a:pt x="35" y="64"/>
                    <a:pt x="37" y="64"/>
                    <a:pt x="39" y="63"/>
                  </a:cubicBezTo>
                  <a:cubicBezTo>
                    <a:pt x="41" y="62"/>
                    <a:pt x="43" y="61"/>
                    <a:pt x="44" y="59"/>
                  </a:cubicBezTo>
                  <a:cubicBezTo>
                    <a:pt x="46" y="58"/>
                    <a:pt x="47" y="56"/>
                    <a:pt x="48" y="54"/>
                  </a:cubicBezTo>
                  <a:cubicBezTo>
                    <a:pt x="49" y="52"/>
                    <a:pt x="50" y="50"/>
                    <a:pt x="50" y="48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47" y="73"/>
                    <a:pt x="43" y="76"/>
                    <a:pt x="39" y="79"/>
                  </a:cubicBezTo>
                  <a:cubicBezTo>
                    <a:pt x="35" y="81"/>
                    <a:pt x="31" y="82"/>
                    <a:pt x="26" y="82"/>
                  </a:cubicBezTo>
                  <a:cubicBezTo>
                    <a:pt x="17" y="82"/>
                    <a:pt x="11" y="79"/>
                    <a:pt x="6" y="75"/>
                  </a:cubicBezTo>
                  <a:cubicBezTo>
                    <a:pt x="2" y="70"/>
                    <a:pt x="0" y="63"/>
                    <a:pt x="0" y="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1D70F85-F731-4ACB-8901-552C9E4F5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288" y="5172075"/>
              <a:ext cx="122237" cy="193675"/>
            </a:xfrm>
            <a:custGeom>
              <a:avLst/>
              <a:gdLst>
                <a:gd name="T0" fmla="*/ 0 w 50"/>
                <a:gd name="T1" fmla="*/ 1 h 80"/>
                <a:gd name="T2" fmla="*/ 20 w 50"/>
                <a:gd name="T3" fmla="*/ 1 h 80"/>
                <a:gd name="T4" fmla="*/ 20 w 50"/>
                <a:gd name="T5" fmla="*/ 12 h 80"/>
                <a:gd name="T6" fmla="*/ 30 w 50"/>
                <a:gd name="T7" fmla="*/ 3 h 80"/>
                <a:gd name="T8" fmla="*/ 41 w 50"/>
                <a:gd name="T9" fmla="*/ 0 h 80"/>
                <a:gd name="T10" fmla="*/ 46 w 50"/>
                <a:gd name="T11" fmla="*/ 0 h 80"/>
                <a:gd name="T12" fmla="*/ 50 w 50"/>
                <a:gd name="T13" fmla="*/ 1 h 80"/>
                <a:gd name="T14" fmla="*/ 47 w 50"/>
                <a:gd name="T15" fmla="*/ 20 h 80"/>
                <a:gd name="T16" fmla="*/ 38 w 50"/>
                <a:gd name="T17" fmla="*/ 19 h 80"/>
                <a:gd name="T18" fmla="*/ 32 w 50"/>
                <a:gd name="T19" fmla="*/ 20 h 80"/>
                <a:gd name="T20" fmla="*/ 26 w 50"/>
                <a:gd name="T21" fmla="*/ 23 h 80"/>
                <a:gd name="T22" fmla="*/ 22 w 50"/>
                <a:gd name="T23" fmla="*/ 29 h 80"/>
                <a:gd name="T24" fmla="*/ 21 w 50"/>
                <a:gd name="T25" fmla="*/ 35 h 80"/>
                <a:gd name="T26" fmla="*/ 21 w 50"/>
                <a:gd name="T27" fmla="*/ 80 h 80"/>
                <a:gd name="T28" fmla="*/ 0 w 50"/>
                <a:gd name="T29" fmla="*/ 80 h 80"/>
                <a:gd name="T30" fmla="*/ 0 w 50"/>
                <a:gd name="T31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80">
                  <a:moveTo>
                    <a:pt x="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3" y="8"/>
                    <a:pt x="26" y="5"/>
                    <a:pt x="30" y="3"/>
                  </a:cubicBezTo>
                  <a:cubicBezTo>
                    <a:pt x="33" y="1"/>
                    <a:pt x="37" y="0"/>
                    <a:pt x="41" y="0"/>
                  </a:cubicBezTo>
                  <a:cubicBezTo>
                    <a:pt x="43" y="0"/>
                    <a:pt x="45" y="0"/>
                    <a:pt x="46" y="0"/>
                  </a:cubicBezTo>
                  <a:cubicBezTo>
                    <a:pt x="48" y="0"/>
                    <a:pt x="49" y="1"/>
                    <a:pt x="50" y="1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5" y="19"/>
                    <a:pt x="42" y="19"/>
                    <a:pt x="38" y="19"/>
                  </a:cubicBezTo>
                  <a:cubicBezTo>
                    <a:pt x="36" y="19"/>
                    <a:pt x="34" y="19"/>
                    <a:pt x="32" y="20"/>
                  </a:cubicBezTo>
                  <a:cubicBezTo>
                    <a:pt x="30" y="21"/>
                    <a:pt x="28" y="22"/>
                    <a:pt x="26" y="23"/>
                  </a:cubicBezTo>
                  <a:cubicBezTo>
                    <a:pt x="24" y="25"/>
                    <a:pt x="23" y="26"/>
                    <a:pt x="22" y="29"/>
                  </a:cubicBezTo>
                  <a:cubicBezTo>
                    <a:pt x="21" y="31"/>
                    <a:pt x="21" y="33"/>
                    <a:pt x="21" y="35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0" y="80"/>
                    <a:pt x="0" y="80"/>
                    <a:pt x="0" y="8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65609E4-2855-49FF-997C-30C6F2CA4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2238" y="5103813"/>
              <a:ext cx="188912" cy="269875"/>
            </a:xfrm>
            <a:custGeom>
              <a:avLst/>
              <a:gdLst>
                <a:gd name="T0" fmla="*/ 21 w 78"/>
                <a:gd name="T1" fmla="*/ 70 h 111"/>
                <a:gd name="T2" fmla="*/ 22 w 78"/>
                <a:gd name="T3" fmla="*/ 82 h 111"/>
                <a:gd name="T4" fmla="*/ 26 w 78"/>
                <a:gd name="T5" fmla="*/ 89 h 111"/>
                <a:gd name="T6" fmla="*/ 32 w 78"/>
                <a:gd name="T7" fmla="*/ 93 h 111"/>
                <a:gd name="T8" fmla="*/ 38 w 78"/>
                <a:gd name="T9" fmla="*/ 94 h 111"/>
                <a:gd name="T10" fmla="*/ 45 w 78"/>
                <a:gd name="T11" fmla="*/ 92 h 111"/>
                <a:gd name="T12" fmla="*/ 51 w 78"/>
                <a:gd name="T13" fmla="*/ 88 h 111"/>
                <a:gd name="T14" fmla="*/ 54 w 78"/>
                <a:gd name="T15" fmla="*/ 80 h 111"/>
                <a:gd name="T16" fmla="*/ 56 w 78"/>
                <a:gd name="T17" fmla="*/ 69 h 111"/>
                <a:gd name="T18" fmla="*/ 54 w 78"/>
                <a:gd name="T19" fmla="*/ 57 h 111"/>
                <a:gd name="T20" fmla="*/ 51 w 78"/>
                <a:gd name="T21" fmla="*/ 50 h 111"/>
                <a:gd name="T22" fmla="*/ 45 w 78"/>
                <a:gd name="T23" fmla="*/ 46 h 111"/>
                <a:gd name="T24" fmla="*/ 39 w 78"/>
                <a:gd name="T25" fmla="*/ 44 h 111"/>
                <a:gd name="T26" fmla="*/ 32 w 78"/>
                <a:gd name="T27" fmla="*/ 45 h 111"/>
                <a:gd name="T28" fmla="*/ 26 w 78"/>
                <a:gd name="T29" fmla="*/ 49 h 111"/>
                <a:gd name="T30" fmla="*/ 22 w 78"/>
                <a:gd name="T31" fmla="*/ 56 h 111"/>
                <a:gd name="T32" fmla="*/ 21 w 78"/>
                <a:gd name="T33" fmla="*/ 67 h 111"/>
                <a:gd name="T34" fmla="*/ 21 w 78"/>
                <a:gd name="T35" fmla="*/ 70 h 111"/>
                <a:gd name="T36" fmla="*/ 0 w 78"/>
                <a:gd name="T37" fmla="*/ 0 h 111"/>
                <a:gd name="T38" fmla="*/ 21 w 78"/>
                <a:gd name="T39" fmla="*/ 0 h 111"/>
                <a:gd name="T40" fmla="*/ 21 w 78"/>
                <a:gd name="T41" fmla="*/ 39 h 111"/>
                <a:gd name="T42" fmla="*/ 45 w 78"/>
                <a:gd name="T43" fmla="*/ 27 h 111"/>
                <a:gd name="T44" fmla="*/ 70 w 78"/>
                <a:gd name="T45" fmla="*/ 38 h 111"/>
                <a:gd name="T46" fmla="*/ 78 w 78"/>
                <a:gd name="T47" fmla="*/ 69 h 111"/>
                <a:gd name="T48" fmla="*/ 75 w 78"/>
                <a:gd name="T49" fmla="*/ 86 h 111"/>
                <a:gd name="T50" fmla="*/ 69 w 78"/>
                <a:gd name="T51" fmla="*/ 99 h 111"/>
                <a:gd name="T52" fmla="*/ 58 w 78"/>
                <a:gd name="T53" fmla="*/ 108 h 111"/>
                <a:gd name="T54" fmla="*/ 43 w 78"/>
                <a:gd name="T55" fmla="*/ 111 h 111"/>
                <a:gd name="T56" fmla="*/ 31 w 78"/>
                <a:gd name="T57" fmla="*/ 108 h 111"/>
                <a:gd name="T58" fmla="*/ 20 w 78"/>
                <a:gd name="T59" fmla="*/ 100 h 111"/>
                <a:gd name="T60" fmla="*/ 20 w 78"/>
                <a:gd name="T61" fmla="*/ 108 h 111"/>
                <a:gd name="T62" fmla="*/ 0 w 78"/>
                <a:gd name="T63" fmla="*/ 108 h 111"/>
                <a:gd name="T64" fmla="*/ 0 w 7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111">
                  <a:moveTo>
                    <a:pt x="21" y="70"/>
                  </a:moveTo>
                  <a:cubicBezTo>
                    <a:pt x="21" y="75"/>
                    <a:pt x="21" y="79"/>
                    <a:pt x="22" y="82"/>
                  </a:cubicBezTo>
                  <a:cubicBezTo>
                    <a:pt x="23" y="85"/>
                    <a:pt x="24" y="87"/>
                    <a:pt x="26" y="89"/>
                  </a:cubicBezTo>
                  <a:cubicBezTo>
                    <a:pt x="28" y="91"/>
                    <a:pt x="30" y="92"/>
                    <a:pt x="32" y="93"/>
                  </a:cubicBezTo>
                  <a:cubicBezTo>
                    <a:pt x="34" y="93"/>
                    <a:pt x="36" y="94"/>
                    <a:pt x="38" y="94"/>
                  </a:cubicBezTo>
                  <a:cubicBezTo>
                    <a:pt x="41" y="94"/>
                    <a:pt x="43" y="93"/>
                    <a:pt x="45" y="92"/>
                  </a:cubicBezTo>
                  <a:cubicBezTo>
                    <a:pt x="47" y="91"/>
                    <a:pt x="49" y="90"/>
                    <a:pt x="51" y="88"/>
                  </a:cubicBezTo>
                  <a:cubicBezTo>
                    <a:pt x="52" y="86"/>
                    <a:pt x="53" y="84"/>
                    <a:pt x="54" y="80"/>
                  </a:cubicBezTo>
                  <a:cubicBezTo>
                    <a:pt x="55" y="77"/>
                    <a:pt x="56" y="73"/>
                    <a:pt x="56" y="69"/>
                  </a:cubicBezTo>
                  <a:cubicBezTo>
                    <a:pt x="56" y="64"/>
                    <a:pt x="55" y="61"/>
                    <a:pt x="54" y="57"/>
                  </a:cubicBezTo>
                  <a:cubicBezTo>
                    <a:pt x="54" y="54"/>
                    <a:pt x="52" y="52"/>
                    <a:pt x="51" y="50"/>
                  </a:cubicBezTo>
                  <a:cubicBezTo>
                    <a:pt x="49" y="48"/>
                    <a:pt x="48" y="46"/>
                    <a:pt x="45" y="46"/>
                  </a:cubicBezTo>
                  <a:cubicBezTo>
                    <a:pt x="43" y="45"/>
                    <a:pt x="41" y="44"/>
                    <a:pt x="39" y="44"/>
                  </a:cubicBezTo>
                  <a:cubicBezTo>
                    <a:pt x="36" y="44"/>
                    <a:pt x="34" y="45"/>
                    <a:pt x="32" y="45"/>
                  </a:cubicBezTo>
                  <a:cubicBezTo>
                    <a:pt x="30" y="46"/>
                    <a:pt x="28" y="47"/>
                    <a:pt x="26" y="49"/>
                  </a:cubicBezTo>
                  <a:cubicBezTo>
                    <a:pt x="24" y="51"/>
                    <a:pt x="23" y="53"/>
                    <a:pt x="22" y="56"/>
                  </a:cubicBezTo>
                  <a:cubicBezTo>
                    <a:pt x="21" y="59"/>
                    <a:pt x="21" y="63"/>
                    <a:pt x="21" y="67"/>
                  </a:cubicBezTo>
                  <a:lnTo>
                    <a:pt x="21" y="70"/>
                  </a:lnTo>
                  <a:close/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7" y="31"/>
                    <a:pt x="35" y="27"/>
                    <a:pt x="45" y="27"/>
                  </a:cubicBezTo>
                  <a:cubicBezTo>
                    <a:pt x="56" y="27"/>
                    <a:pt x="64" y="31"/>
                    <a:pt x="70" y="38"/>
                  </a:cubicBezTo>
                  <a:cubicBezTo>
                    <a:pt x="75" y="46"/>
                    <a:pt x="78" y="56"/>
                    <a:pt x="78" y="69"/>
                  </a:cubicBezTo>
                  <a:cubicBezTo>
                    <a:pt x="78" y="75"/>
                    <a:pt x="77" y="81"/>
                    <a:pt x="75" y="86"/>
                  </a:cubicBezTo>
                  <a:cubicBezTo>
                    <a:pt x="74" y="91"/>
                    <a:pt x="72" y="96"/>
                    <a:pt x="69" y="99"/>
                  </a:cubicBezTo>
                  <a:cubicBezTo>
                    <a:pt x="66" y="103"/>
                    <a:pt x="62" y="106"/>
                    <a:pt x="58" y="108"/>
                  </a:cubicBezTo>
                  <a:cubicBezTo>
                    <a:pt x="54" y="110"/>
                    <a:pt x="49" y="111"/>
                    <a:pt x="43" y="111"/>
                  </a:cubicBezTo>
                  <a:cubicBezTo>
                    <a:pt x="39" y="111"/>
                    <a:pt x="35" y="110"/>
                    <a:pt x="31" y="108"/>
                  </a:cubicBezTo>
                  <a:cubicBezTo>
                    <a:pt x="27" y="107"/>
                    <a:pt x="24" y="104"/>
                    <a:pt x="20" y="100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544F3B4C-5F2F-466F-8586-A2B2D0BF2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838" y="5172075"/>
              <a:ext cx="120650" cy="193675"/>
            </a:xfrm>
            <a:custGeom>
              <a:avLst/>
              <a:gdLst>
                <a:gd name="T0" fmla="*/ 0 w 50"/>
                <a:gd name="T1" fmla="*/ 1 h 80"/>
                <a:gd name="T2" fmla="*/ 20 w 50"/>
                <a:gd name="T3" fmla="*/ 1 h 80"/>
                <a:gd name="T4" fmla="*/ 20 w 50"/>
                <a:gd name="T5" fmla="*/ 12 h 80"/>
                <a:gd name="T6" fmla="*/ 30 w 50"/>
                <a:gd name="T7" fmla="*/ 3 h 80"/>
                <a:gd name="T8" fmla="*/ 42 w 50"/>
                <a:gd name="T9" fmla="*/ 0 h 80"/>
                <a:gd name="T10" fmla="*/ 47 w 50"/>
                <a:gd name="T11" fmla="*/ 0 h 80"/>
                <a:gd name="T12" fmla="*/ 50 w 50"/>
                <a:gd name="T13" fmla="*/ 1 h 80"/>
                <a:gd name="T14" fmla="*/ 48 w 50"/>
                <a:gd name="T15" fmla="*/ 20 h 80"/>
                <a:gd name="T16" fmla="*/ 39 w 50"/>
                <a:gd name="T17" fmla="*/ 19 h 80"/>
                <a:gd name="T18" fmla="*/ 32 w 50"/>
                <a:gd name="T19" fmla="*/ 20 h 80"/>
                <a:gd name="T20" fmla="*/ 26 w 50"/>
                <a:gd name="T21" fmla="*/ 23 h 80"/>
                <a:gd name="T22" fmla="*/ 22 w 50"/>
                <a:gd name="T23" fmla="*/ 29 h 80"/>
                <a:gd name="T24" fmla="*/ 21 w 50"/>
                <a:gd name="T25" fmla="*/ 35 h 80"/>
                <a:gd name="T26" fmla="*/ 21 w 50"/>
                <a:gd name="T27" fmla="*/ 80 h 80"/>
                <a:gd name="T28" fmla="*/ 0 w 50"/>
                <a:gd name="T29" fmla="*/ 80 h 80"/>
                <a:gd name="T30" fmla="*/ 0 w 50"/>
                <a:gd name="T31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80">
                  <a:moveTo>
                    <a:pt x="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3" y="8"/>
                    <a:pt x="26" y="5"/>
                    <a:pt x="30" y="3"/>
                  </a:cubicBezTo>
                  <a:cubicBezTo>
                    <a:pt x="34" y="1"/>
                    <a:pt x="38" y="0"/>
                    <a:pt x="42" y="0"/>
                  </a:cubicBezTo>
                  <a:cubicBezTo>
                    <a:pt x="44" y="0"/>
                    <a:pt x="45" y="0"/>
                    <a:pt x="47" y="0"/>
                  </a:cubicBezTo>
                  <a:cubicBezTo>
                    <a:pt x="48" y="0"/>
                    <a:pt x="49" y="1"/>
                    <a:pt x="50" y="1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19"/>
                    <a:pt x="42" y="19"/>
                    <a:pt x="39" y="19"/>
                  </a:cubicBezTo>
                  <a:cubicBezTo>
                    <a:pt x="36" y="19"/>
                    <a:pt x="34" y="19"/>
                    <a:pt x="32" y="20"/>
                  </a:cubicBezTo>
                  <a:cubicBezTo>
                    <a:pt x="30" y="21"/>
                    <a:pt x="28" y="22"/>
                    <a:pt x="26" y="23"/>
                  </a:cubicBezTo>
                  <a:cubicBezTo>
                    <a:pt x="24" y="25"/>
                    <a:pt x="23" y="26"/>
                    <a:pt x="22" y="29"/>
                  </a:cubicBezTo>
                  <a:cubicBezTo>
                    <a:pt x="21" y="31"/>
                    <a:pt x="21" y="33"/>
                    <a:pt x="21" y="35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0" y="80"/>
                    <a:pt x="0" y="80"/>
                    <a:pt x="0" y="8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52A858F3-B487-4BA0-B153-0D0ADCEAA6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1013" y="5168900"/>
              <a:ext cx="173037" cy="201612"/>
            </a:xfrm>
            <a:custGeom>
              <a:avLst/>
              <a:gdLst>
                <a:gd name="T0" fmla="*/ 51 w 71"/>
                <a:gd name="T1" fmla="*/ 46 h 83"/>
                <a:gd name="T2" fmla="*/ 42 w 71"/>
                <a:gd name="T3" fmla="*/ 47 h 83"/>
                <a:gd name="T4" fmla="*/ 31 w 71"/>
                <a:gd name="T5" fmla="*/ 48 h 83"/>
                <a:gd name="T6" fmla="*/ 25 w 71"/>
                <a:gd name="T7" fmla="*/ 51 h 83"/>
                <a:gd name="T8" fmla="*/ 22 w 71"/>
                <a:gd name="T9" fmla="*/ 54 h 83"/>
                <a:gd name="T10" fmla="*/ 21 w 71"/>
                <a:gd name="T11" fmla="*/ 59 h 83"/>
                <a:gd name="T12" fmla="*/ 24 w 71"/>
                <a:gd name="T13" fmla="*/ 65 h 83"/>
                <a:gd name="T14" fmla="*/ 31 w 71"/>
                <a:gd name="T15" fmla="*/ 67 h 83"/>
                <a:gd name="T16" fmla="*/ 45 w 71"/>
                <a:gd name="T17" fmla="*/ 64 h 83"/>
                <a:gd name="T18" fmla="*/ 49 w 71"/>
                <a:gd name="T19" fmla="*/ 58 h 83"/>
                <a:gd name="T20" fmla="*/ 51 w 71"/>
                <a:gd name="T21" fmla="*/ 50 h 83"/>
                <a:gd name="T22" fmla="*/ 51 w 71"/>
                <a:gd name="T23" fmla="*/ 46 h 83"/>
                <a:gd name="T24" fmla="*/ 51 w 71"/>
                <a:gd name="T25" fmla="*/ 71 h 83"/>
                <a:gd name="T26" fmla="*/ 41 w 71"/>
                <a:gd name="T27" fmla="*/ 80 h 83"/>
                <a:gd name="T28" fmla="*/ 26 w 71"/>
                <a:gd name="T29" fmla="*/ 83 h 83"/>
                <a:gd name="T30" fmla="*/ 16 w 71"/>
                <a:gd name="T31" fmla="*/ 82 h 83"/>
                <a:gd name="T32" fmla="*/ 8 w 71"/>
                <a:gd name="T33" fmla="*/ 78 h 83"/>
                <a:gd name="T34" fmla="*/ 2 w 71"/>
                <a:gd name="T35" fmla="*/ 70 h 83"/>
                <a:gd name="T36" fmla="*/ 0 w 71"/>
                <a:gd name="T37" fmla="*/ 60 h 83"/>
                <a:gd name="T38" fmla="*/ 3 w 71"/>
                <a:gd name="T39" fmla="*/ 46 h 83"/>
                <a:gd name="T40" fmla="*/ 13 w 71"/>
                <a:gd name="T41" fmla="*/ 38 h 83"/>
                <a:gd name="T42" fmla="*/ 26 w 71"/>
                <a:gd name="T43" fmla="*/ 34 h 83"/>
                <a:gd name="T44" fmla="*/ 41 w 71"/>
                <a:gd name="T45" fmla="*/ 33 h 83"/>
                <a:gd name="T46" fmla="*/ 51 w 71"/>
                <a:gd name="T47" fmla="*/ 32 h 83"/>
                <a:gd name="T48" fmla="*/ 51 w 71"/>
                <a:gd name="T49" fmla="*/ 28 h 83"/>
                <a:gd name="T50" fmla="*/ 47 w 71"/>
                <a:gd name="T51" fmla="*/ 18 h 83"/>
                <a:gd name="T52" fmla="*/ 38 w 71"/>
                <a:gd name="T53" fmla="*/ 16 h 83"/>
                <a:gd name="T54" fmla="*/ 23 w 71"/>
                <a:gd name="T55" fmla="*/ 25 h 83"/>
                <a:gd name="T56" fmla="*/ 4 w 71"/>
                <a:gd name="T57" fmla="*/ 23 h 83"/>
                <a:gd name="T58" fmla="*/ 15 w 71"/>
                <a:gd name="T59" fmla="*/ 6 h 83"/>
                <a:gd name="T60" fmla="*/ 38 w 71"/>
                <a:gd name="T61" fmla="*/ 0 h 83"/>
                <a:gd name="T62" fmla="*/ 54 w 71"/>
                <a:gd name="T63" fmla="*/ 2 h 83"/>
                <a:gd name="T64" fmla="*/ 64 w 71"/>
                <a:gd name="T65" fmla="*/ 8 h 83"/>
                <a:gd name="T66" fmla="*/ 70 w 71"/>
                <a:gd name="T67" fmla="*/ 18 h 83"/>
                <a:gd name="T68" fmla="*/ 71 w 71"/>
                <a:gd name="T69" fmla="*/ 31 h 83"/>
                <a:gd name="T70" fmla="*/ 71 w 71"/>
                <a:gd name="T71" fmla="*/ 81 h 83"/>
                <a:gd name="T72" fmla="*/ 51 w 71"/>
                <a:gd name="T73" fmla="*/ 81 h 83"/>
                <a:gd name="T74" fmla="*/ 51 w 71"/>
                <a:gd name="T75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83">
                  <a:moveTo>
                    <a:pt x="51" y="46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37" y="47"/>
                    <a:pt x="34" y="47"/>
                    <a:pt x="31" y="48"/>
                  </a:cubicBezTo>
                  <a:cubicBezTo>
                    <a:pt x="28" y="49"/>
                    <a:pt x="26" y="50"/>
                    <a:pt x="25" y="51"/>
                  </a:cubicBezTo>
                  <a:cubicBezTo>
                    <a:pt x="23" y="52"/>
                    <a:pt x="22" y="53"/>
                    <a:pt x="22" y="54"/>
                  </a:cubicBezTo>
                  <a:cubicBezTo>
                    <a:pt x="21" y="56"/>
                    <a:pt x="21" y="57"/>
                    <a:pt x="21" y="59"/>
                  </a:cubicBezTo>
                  <a:cubicBezTo>
                    <a:pt x="21" y="62"/>
                    <a:pt x="22" y="64"/>
                    <a:pt x="24" y="65"/>
                  </a:cubicBezTo>
                  <a:cubicBezTo>
                    <a:pt x="25" y="67"/>
                    <a:pt x="28" y="67"/>
                    <a:pt x="31" y="67"/>
                  </a:cubicBezTo>
                  <a:cubicBezTo>
                    <a:pt x="37" y="67"/>
                    <a:pt x="41" y="66"/>
                    <a:pt x="45" y="64"/>
                  </a:cubicBezTo>
                  <a:cubicBezTo>
                    <a:pt x="46" y="62"/>
                    <a:pt x="48" y="60"/>
                    <a:pt x="49" y="58"/>
                  </a:cubicBezTo>
                  <a:cubicBezTo>
                    <a:pt x="50" y="56"/>
                    <a:pt x="51" y="53"/>
                    <a:pt x="51" y="50"/>
                  </a:cubicBezTo>
                  <a:lnTo>
                    <a:pt x="51" y="46"/>
                  </a:lnTo>
                  <a:close/>
                  <a:moveTo>
                    <a:pt x="51" y="71"/>
                  </a:moveTo>
                  <a:cubicBezTo>
                    <a:pt x="48" y="75"/>
                    <a:pt x="45" y="78"/>
                    <a:pt x="41" y="80"/>
                  </a:cubicBezTo>
                  <a:cubicBezTo>
                    <a:pt x="37" y="82"/>
                    <a:pt x="32" y="83"/>
                    <a:pt x="26" y="83"/>
                  </a:cubicBezTo>
                  <a:cubicBezTo>
                    <a:pt x="22" y="83"/>
                    <a:pt x="19" y="83"/>
                    <a:pt x="16" y="82"/>
                  </a:cubicBezTo>
                  <a:cubicBezTo>
                    <a:pt x="13" y="81"/>
                    <a:pt x="10" y="80"/>
                    <a:pt x="8" y="78"/>
                  </a:cubicBezTo>
                  <a:cubicBezTo>
                    <a:pt x="5" y="76"/>
                    <a:pt x="3" y="73"/>
                    <a:pt x="2" y="70"/>
                  </a:cubicBezTo>
                  <a:cubicBezTo>
                    <a:pt x="0" y="67"/>
                    <a:pt x="0" y="64"/>
                    <a:pt x="0" y="60"/>
                  </a:cubicBezTo>
                  <a:cubicBezTo>
                    <a:pt x="0" y="54"/>
                    <a:pt x="1" y="50"/>
                    <a:pt x="3" y="46"/>
                  </a:cubicBezTo>
                  <a:cubicBezTo>
                    <a:pt x="6" y="43"/>
                    <a:pt x="9" y="40"/>
                    <a:pt x="13" y="38"/>
                  </a:cubicBezTo>
                  <a:cubicBezTo>
                    <a:pt x="17" y="37"/>
                    <a:pt x="21" y="35"/>
                    <a:pt x="26" y="34"/>
                  </a:cubicBezTo>
                  <a:cubicBezTo>
                    <a:pt x="31" y="34"/>
                    <a:pt x="36" y="33"/>
                    <a:pt x="41" y="3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4"/>
                    <a:pt x="50" y="20"/>
                    <a:pt x="47" y="18"/>
                  </a:cubicBezTo>
                  <a:cubicBezTo>
                    <a:pt x="44" y="17"/>
                    <a:pt x="41" y="16"/>
                    <a:pt x="38" y="16"/>
                  </a:cubicBezTo>
                  <a:cubicBezTo>
                    <a:pt x="29" y="16"/>
                    <a:pt x="25" y="19"/>
                    <a:pt x="23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15"/>
                    <a:pt x="9" y="9"/>
                    <a:pt x="15" y="6"/>
                  </a:cubicBezTo>
                  <a:cubicBezTo>
                    <a:pt x="21" y="2"/>
                    <a:pt x="29" y="0"/>
                    <a:pt x="38" y="0"/>
                  </a:cubicBezTo>
                  <a:cubicBezTo>
                    <a:pt x="45" y="0"/>
                    <a:pt x="50" y="1"/>
                    <a:pt x="54" y="2"/>
                  </a:cubicBezTo>
                  <a:cubicBezTo>
                    <a:pt x="58" y="4"/>
                    <a:pt x="62" y="6"/>
                    <a:pt x="64" y="8"/>
                  </a:cubicBezTo>
                  <a:cubicBezTo>
                    <a:pt x="67" y="11"/>
                    <a:pt x="69" y="15"/>
                    <a:pt x="70" y="18"/>
                  </a:cubicBezTo>
                  <a:cubicBezTo>
                    <a:pt x="71" y="22"/>
                    <a:pt x="71" y="27"/>
                    <a:pt x="71" y="3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51" y="81"/>
                    <a:pt x="51" y="81"/>
                    <a:pt x="51" y="81"/>
                  </a:cubicBezTo>
                  <a:lnTo>
                    <a:pt x="51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4BBD2FAD-4F72-4786-9C0E-9F16F99744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6913" y="5103813"/>
              <a:ext cx="53975" cy="261937"/>
            </a:xfrm>
            <a:custGeom>
              <a:avLst/>
              <a:gdLst>
                <a:gd name="T0" fmla="*/ 2 w 34"/>
                <a:gd name="T1" fmla="*/ 165 h 165"/>
                <a:gd name="T2" fmla="*/ 34 w 34"/>
                <a:gd name="T3" fmla="*/ 165 h 165"/>
                <a:gd name="T4" fmla="*/ 34 w 34"/>
                <a:gd name="T5" fmla="*/ 44 h 165"/>
                <a:gd name="T6" fmla="*/ 2 w 34"/>
                <a:gd name="T7" fmla="*/ 44 h 165"/>
                <a:gd name="T8" fmla="*/ 2 w 34"/>
                <a:gd name="T9" fmla="*/ 165 h 165"/>
                <a:gd name="T10" fmla="*/ 0 w 34"/>
                <a:gd name="T11" fmla="*/ 29 h 165"/>
                <a:gd name="T12" fmla="*/ 34 w 34"/>
                <a:gd name="T13" fmla="*/ 29 h 165"/>
                <a:gd name="T14" fmla="*/ 34 w 34"/>
                <a:gd name="T15" fmla="*/ 0 h 165"/>
                <a:gd name="T16" fmla="*/ 0 w 34"/>
                <a:gd name="T17" fmla="*/ 0 h 165"/>
                <a:gd name="T18" fmla="*/ 0 w 34"/>
                <a:gd name="T19" fmla="*/ 2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65">
                  <a:moveTo>
                    <a:pt x="2" y="165"/>
                  </a:moveTo>
                  <a:lnTo>
                    <a:pt x="34" y="165"/>
                  </a:lnTo>
                  <a:lnTo>
                    <a:pt x="34" y="44"/>
                  </a:lnTo>
                  <a:lnTo>
                    <a:pt x="2" y="44"/>
                  </a:lnTo>
                  <a:lnTo>
                    <a:pt x="2" y="165"/>
                  </a:lnTo>
                  <a:close/>
                  <a:moveTo>
                    <a:pt x="0" y="29"/>
                  </a:moveTo>
                  <a:lnTo>
                    <a:pt x="34" y="29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0841C452-DA04-4EC5-BAFF-DD64C5C91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925" y="5168900"/>
              <a:ext cx="171450" cy="196850"/>
            </a:xfrm>
            <a:custGeom>
              <a:avLst/>
              <a:gdLst>
                <a:gd name="T0" fmla="*/ 0 w 71"/>
                <a:gd name="T1" fmla="*/ 2 h 81"/>
                <a:gd name="T2" fmla="*/ 20 w 71"/>
                <a:gd name="T3" fmla="*/ 2 h 81"/>
                <a:gd name="T4" fmla="*/ 20 w 71"/>
                <a:gd name="T5" fmla="*/ 13 h 81"/>
                <a:gd name="T6" fmla="*/ 31 w 71"/>
                <a:gd name="T7" fmla="*/ 3 h 81"/>
                <a:gd name="T8" fmla="*/ 45 w 71"/>
                <a:gd name="T9" fmla="*/ 0 h 81"/>
                <a:gd name="T10" fmla="*/ 65 w 71"/>
                <a:gd name="T11" fmla="*/ 7 h 81"/>
                <a:gd name="T12" fmla="*/ 71 w 71"/>
                <a:gd name="T13" fmla="*/ 29 h 81"/>
                <a:gd name="T14" fmla="*/ 71 w 71"/>
                <a:gd name="T15" fmla="*/ 81 h 81"/>
                <a:gd name="T16" fmla="*/ 50 w 71"/>
                <a:gd name="T17" fmla="*/ 81 h 81"/>
                <a:gd name="T18" fmla="*/ 50 w 71"/>
                <a:gd name="T19" fmla="*/ 32 h 81"/>
                <a:gd name="T20" fmla="*/ 47 w 71"/>
                <a:gd name="T21" fmla="*/ 21 h 81"/>
                <a:gd name="T22" fmla="*/ 38 w 71"/>
                <a:gd name="T23" fmla="*/ 18 h 81"/>
                <a:gd name="T24" fmla="*/ 31 w 71"/>
                <a:gd name="T25" fmla="*/ 19 h 81"/>
                <a:gd name="T26" fmla="*/ 26 w 71"/>
                <a:gd name="T27" fmla="*/ 22 h 81"/>
                <a:gd name="T28" fmla="*/ 22 w 71"/>
                <a:gd name="T29" fmla="*/ 27 h 81"/>
                <a:gd name="T30" fmla="*/ 21 w 71"/>
                <a:gd name="T31" fmla="*/ 34 h 81"/>
                <a:gd name="T32" fmla="*/ 21 w 71"/>
                <a:gd name="T33" fmla="*/ 81 h 81"/>
                <a:gd name="T34" fmla="*/ 0 w 71"/>
                <a:gd name="T35" fmla="*/ 81 h 81"/>
                <a:gd name="T36" fmla="*/ 0 w 71"/>
                <a:gd name="T37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81">
                  <a:moveTo>
                    <a:pt x="0" y="2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9"/>
                    <a:pt x="27" y="5"/>
                    <a:pt x="31" y="3"/>
                  </a:cubicBezTo>
                  <a:cubicBezTo>
                    <a:pt x="36" y="1"/>
                    <a:pt x="40" y="0"/>
                    <a:pt x="45" y="0"/>
                  </a:cubicBezTo>
                  <a:cubicBezTo>
                    <a:pt x="54" y="0"/>
                    <a:pt x="60" y="2"/>
                    <a:pt x="65" y="7"/>
                  </a:cubicBezTo>
                  <a:cubicBezTo>
                    <a:pt x="69" y="12"/>
                    <a:pt x="71" y="19"/>
                    <a:pt x="71" y="29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27"/>
                    <a:pt x="49" y="23"/>
                    <a:pt x="47" y="21"/>
                  </a:cubicBezTo>
                  <a:cubicBezTo>
                    <a:pt x="45" y="19"/>
                    <a:pt x="42" y="18"/>
                    <a:pt x="38" y="18"/>
                  </a:cubicBezTo>
                  <a:cubicBezTo>
                    <a:pt x="36" y="18"/>
                    <a:pt x="33" y="18"/>
                    <a:pt x="31" y="19"/>
                  </a:cubicBezTo>
                  <a:cubicBezTo>
                    <a:pt x="29" y="20"/>
                    <a:pt x="27" y="21"/>
                    <a:pt x="26" y="22"/>
                  </a:cubicBezTo>
                  <a:cubicBezTo>
                    <a:pt x="24" y="24"/>
                    <a:pt x="23" y="26"/>
                    <a:pt x="22" y="27"/>
                  </a:cubicBezTo>
                  <a:cubicBezTo>
                    <a:pt x="21" y="29"/>
                    <a:pt x="21" y="32"/>
                    <a:pt x="21" y="34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FCE6B6D1-AD45-4996-8ACE-8DC0D8685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3788" y="5103813"/>
              <a:ext cx="50800" cy="261937"/>
            </a:xfrm>
            <a:custGeom>
              <a:avLst/>
              <a:gdLst>
                <a:gd name="T0" fmla="*/ 0 w 32"/>
                <a:gd name="T1" fmla="*/ 165 h 165"/>
                <a:gd name="T2" fmla="*/ 32 w 32"/>
                <a:gd name="T3" fmla="*/ 165 h 165"/>
                <a:gd name="T4" fmla="*/ 32 w 32"/>
                <a:gd name="T5" fmla="*/ 44 h 165"/>
                <a:gd name="T6" fmla="*/ 0 w 32"/>
                <a:gd name="T7" fmla="*/ 44 h 165"/>
                <a:gd name="T8" fmla="*/ 0 w 32"/>
                <a:gd name="T9" fmla="*/ 165 h 165"/>
                <a:gd name="T10" fmla="*/ 0 w 32"/>
                <a:gd name="T11" fmla="*/ 29 h 165"/>
                <a:gd name="T12" fmla="*/ 32 w 32"/>
                <a:gd name="T13" fmla="*/ 29 h 165"/>
                <a:gd name="T14" fmla="*/ 32 w 32"/>
                <a:gd name="T15" fmla="*/ 0 h 165"/>
                <a:gd name="T16" fmla="*/ 0 w 32"/>
                <a:gd name="T17" fmla="*/ 0 h 165"/>
                <a:gd name="T18" fmla="*/ 0 w 32"/>
                <a:gd name="T19" fmla="*/ 2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65">
                  <a:moveTo>
                    <a:pt x="0" y="165"/>
                  </a:moveTo>
                  <a:lnTo>
                    <a:pt x="32" y="165"/>
                  </a:lnTo>
                  <a:lnTo>
                    <a:pt x="32" y="44"/>
                  </a:lnTo>
                  <a:lnTo>
                    <a:pt x="0" y="44"/>
                  </a:lnTo>
                  <a:lnTo>
                    <a:pt x="0" y="165"/>
                  </a:lnTo>
                  <a:close/>
                  <a:moveTo>
                    <a:pt x="0" y="29"/>
                  </a:moveTo>
                  <a:lnTo>
                    <a:pt x="32" y="2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513637F8-31CB-484B-983F-9B45EEF5A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513" y="5168900"/>
              <a:ext cx="174625" cy="204787"/>
            </a:xfrm>
            <a:custGeom>
              <a:avLst/>
              <a:gdLst>
                <a:gd name="T0" fmla="*/ 20 w 72"/>
                <a:gd name="T1" fmla="*/ 56 h 84"/>
                <a:gd name="T2" fmla="*/ 26 w 72"/>
                <a:gd name="T3" fmla="*/ 65 h 84"/>
                <a:gd name="T4" fmla="*/ 37 w 72"/>
                <a:gd name="T5" fmla="*/ 67 h 84"/>
                <a:gd name="T6" fmla="*/ 48 w 72"/>
                <a:gd name="T7" fmla="*/ 66 h 84"/>
                <a:gd name="T8" fmla="*/ 51 w 72"/>
                <a:gd name="T9" fmla="*/ 59 h 84"/>
                <a:gd name="T10" fmla="*/ 49 w 72"/>
                <a:gd name="T11" fmla="*/ 54 h 84"/>
                <a:gd name="T12" fmla="*/ 41 w 72"/>
                <a:gd name="T13" fmla="*/ 51 h 84"/>
                <a:gd name="T14" fmla="*/ 30 w 72"/>
                <a:gd name="T15" fmla="*/ 49 h 84"/>
                <a:gd name="T16" fmla="*/ 9 w 72"/>
                <a:gd name="T17" fmla="*/ 41 h 84"/>
                <a:gd name="T18" fmla="*/ 2 w 72"/>
                <a:gd name="T19" fmla="*/ 25 h 84"/>
                <a:gd name="T20" fmla="*/ 4 w 72"/>
                <a:gd name="T21" fmla="*/ 14 h 84"/>
                <a:gd name="T22" fmla="*/ 11 w 72"/>
                <a:gd name="T23" fmla="*/ 7 h 84"/>
                <a:gd name="T24" fmla="*/ 22 w 72"/>
                <a:gd name="T25" fmla="*/ 2 h 84"/>
                <a:gd name="T26" fmla="*/ 36 w 72"/>
                <a:gd name="T27" fmla="*/ 0 h 84"/>
                <a:gd name="T28" fmla="*/ 52 w 72"/>
                <a:gd name="T29" fmla="*/ 2 h 84"/>
                <a:gd name="T30" fmla="*/ 62 w 72"/>
                <a:gd name="T31" fmla="*/ 7 h 84"/>
                <a:gd name="T32" fmla="*/ 68 w 72"/>
                <a:gd name="T33" fmla="*/ 15 h 84"/>
                <a:gd name="T34" fmla="*/ 71 w 72"/>
                <a:gd name="T35" fmla="*/ 24 h 84"/>
                <a:gd name="T36" fmla="*/ 52 w 72"/>
                <a:gd name="T37" fmla="*/ 26 h 84"/>
                <a:gd name="T38" fmla="*/ 47 w 72"/>
                <a:gd name="T39" fmla="*/ 18 h 84"/>
                <a:gd name="T40" fmla="*/ 36 w 72"/>
                <a:gd name="T41" fmla="*/ 16 h 84"/>
                <a:gd name="T42" fmla="*/ 29 w 72"/>
                <a:gd name="T43" fmla="*/ 16 h 84"/>
                <a:gd name="T44" fmla="*/ 25 w 72"/>
                <a:gd name="T45" fmla="*/ 18 h 84"/>
                <a:gd name="T46" fmla="*/ 23 w 72"/>
                <a:gd name="T47" fmla="*/ 21 h 84"/>
                <a:gd name="T48" fmla="*/ 22 w 72"/>
                <a:gd name="T49" fmla="*/ 23 h 84"/>
                <a:gd name="T50" fmla="*/ 24 w 72"/>
                <a:gd name="T51" fmla="*/ 29 h 84"/>
                <a:gd name="T52" fmla="*/ 33 w 72"/>
                <a:gd name="T53" fmla="*/ 32 h 84"/>
                <a:gd name="T54" fmla="*/ 43 w 72"/>
                <a:gd name="T55" fmla="*/ 33 h 84"/>
                <a:gd name="T56" fmla="*/ 57 w 72"/>
                <a:gd name="T57" fmla="*/ 37 h 84"/>
                <a:gd name="T58" fmla="*/ 66 w 72"/>
                <a:gd name="T59" fmla="*/ 42 h 84"/>
                <a:gd name="T60" fmla="*/ 70 w 72"/>
                <a:gd name="T61" fmla="*/ 49 h 84"/>
                <a:gd name="T62" fmla="*/ 72 w 72"/>
                <a:gd name="T63" fmla="*/ 59 h 84"/>
                <a:gd name="T64" fmla="*/ 63 w 72"/>
                <a:gd name="T65" fmla="*/ 77 h 84"/>
                <a:gd name="T66" fmla="*/ 37 w 72"/>
                <a:gd name="T67" fmla="*/ 84 h 84"/>
                <a:gd name="T68" fmla="*/ 24 w 72"/>
                <a:gd name="T69" fmla="*/ 83 h 84"/>
                <a:gd name="T70" fmla="*/ 12 w 72"/>
                <a:gd name="T71" fmla="*/ 78 h 84"/>
                <a:gd name="T72" fmla="*/ 4 w 72"/>
                <a:gd name="T73" fmla="*/ 70 h 84"/>
                <a:gd name="T74" fmla="*/ 0 w 72"/>
                <a:gd name="T75" fmla="*/ 56 h 84"/>
                <a:gd name="T76" fmla="*/ 20 w 72"/>
                <a:gd name="T77" fmla="*/ 5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84">
                  <a:moveTo>
                    <a:pt x="20" y="56"/>
                  </a:moveTo>
                  <a:cubicBezTo>
                    <a:pt x="21" y="61"/>
                    <a:pt x="23" y="64"/>
                    <a:pt x="26" y="65"/>
                  </a:cubicBezTo>
                  <a:cubicBezTo>
                    <a:pt x="29" y="67"/>
                    <a:pt x="33" y="67"/>
                    <a:pt x="37" y="67"/>
                  </a:cubicBezTo>
                  <a:cubicBezTo>
                    <a:pt x="42" y="67"/>
                    <a:pt x="45" y="67"/>
                    <a:pt x="48" y="66"/>
                  </a:cubicBezTo>
                  <a:cubicBezTo>
                    <a:pt x="50" y="64"/>
                    <a:pt x="51" y="62"/>
                    <a:pt x="51" y="59"/>
                  </a:cubicBezTo>
                  <a:cubicBezTo>
                    <a:pt x="51" y="57"/>
                    <a:pt x="50" y="56"/>
                    <a:pt x="49" y="54"/>
                  </a:cubicBezTo>
                  <a:cubicBezTo>
                    <a:pt x="47" y="53"/>
                    <a:pt x="45" y="52"/>
                    <a:pt x="41" y="51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21" y="48"/>
                    <a:pt x="13" y="45"/>
                    <a:pt x="9" y="41"/>
                  </a:cubicBezTo>
                  <a:cubicBezTo>
                    <a:pt x="4" y="38"/>
                    <a:pt x="2" y="32"/>
                    <a:pt x="2" y="25"/>
                  </a:cubicBezTo>
                  <a:cubicBezTo>
                    <a:pt x="2" y="21"/>
                    <a:pt x="3" y="17"/>
                    <a:pt x="4" y="14"/>
                  </a:cubicBezTo>
                  <a:cubicBezTo>
                    <a:pt x="6" y="11"/>
                    <a:pt x="8" y="9"/>
                    <a:pt x="11" y="7"/>
                  </a:cubicBezTo>
                  <a:cubicBezTo>
                    <a:pt x="14" y="5"/>
                    <a:pt x="18" y="3"/>
                    <a:pt x="22" y="2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2"/>
                  </a:cubicBezTo>
                  <a:cubicBezTo>
                    <a:pt x="56" y="3"/>
                    <a:pt x="59" y="5"/>
                    <a:pt x="62" y="7"/>
                  </a:cubicBezTo>
                  <a:cubicBezTo>
                    <a:pt x="65" y="9"/>
                    <a:pt x="67" y="12"/>
                    <a:pt x="68" y="15"/>
                  </a:cubicBezTo>
                  <a:cubicBezTo>
                    <a:pt x="69" y="17"/>
                    <a:pt x="70" y="21"/>
                    <a:pt x="71" y="24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1" y="23"/>
                    <a:pt x="50" y="20"/>
                    <a:pt x="47" y="18"/>
                  </a:cubicBezTo>
                  <a:cubicBezTo>
                    <a:pt x="45" y="17"/>
                    <a:pt x="41" y="16"/>
                    <a:pt x="36" y="16"/>
                  </a:cubicBezTo>
                  <a:cubicBezTo>
                    <a:pt x="34" y="16"/>
                    <a:pt x="31" y="16"/>
                    <a:pt x="29" y="16"/>
                  </a:cubicBezTo>
                  <a:cubicBezTo>
                    <a:pt x="27" y="17"/>
                    <a:pt x="26" y="17"/>
                    <a:pt x="25" y="18"/>
                  </a:cubicBezTo>
                  <a:cubicBezTo>
                    <a:pt x="24" y="19"/>
                    <a:pt x="23" y="20"/>
                    <a:pt x="23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26"/>
                    <a:pt x="23" y="28"/>
                    <a:pt x="24" y="29"/>
                  </a:cubicBezTo>
                  <a:cubicBezTo>
                    <a:pt x="26" y="30"/>
                    <a:pt x="29" y="31"/>
                    <a:pt x="33" y="3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9" y="34"/>
                    <a:pt x="54" y="35"/>
                    <a:pt x="57" y="37"/>
                  </a:cubicBezTo>
                  <a:cubicBezTo>
                    <a:pt x="61" y="38"/>
                    <a:pt x="64" y="40"/>
                    <a:pt x="66" y="42"/>
                  </a:cubicBezTo>
                  <a:cubicBezTo>
                    <a:pt x="68" y="44"/>
                    <a:pt x="70" y="46"/>
                    <a:pt x="70" y="49"/>
                  </a:cubicBezTo>
                  <a:cubicBezTo>
                    <a:pt x="71" y="52"/>
                    <a:pt x="72" y="55"/>
                    <a:pt x="72" y="59"/>
                  </a:cubicBezTo>
                  <a:cubicBezTo>
                    <a:pt x="72" y="67"/>
                    <a:pt x="69" y="73"/>
                    <a:pt x="63" y="77"/>
                  </a:cubicBezTo>
                  <a:cubicBezTo>
                    <a:pt x="58" y="82"/>
                    <a:pt x="49" y="84"/>
                    <a:pt x="37" y="84"/>
                  </a:cubicBezTo>
                  <a:cubicBezTo>
                    <a:pt x="32" y="84"/>
                    <a:pt x="28" y="83"/>
                    <a:pt x="24" y="83"/>
                  </a:cubicBezTo>
                  <a:cubicBezTo>
                    <a:pt x="19" y="82"/>
                    <a:pt x="15" y="80"/>
                    <a:pt x="12" y="78"/>
                  </a:cubicBezTo>
                  <a:cubicBezTo>
                    <a:pt x="9" y="76"/>
                    <a:pt x="6" y="73"/>
                    <a:pt x="4" y="70"/>
                  </a:cubicBezTo>
                  <a:cubicBezTo>
                    <a:pt x="2" y="66"/>
                    <a:pt x="0" y="62"/>
                    <a:pt x="0" y="56"/>
                  </a:cubicBezTo>
                  <a:lnTo>
                    <a:pt x="2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FC1BF1BE-DCF6-419B-8588-AFDBD10CDB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325" y="5168900"/>
              <a:ext cx="174625" cy="201612"/>
            </a:xfrm>
            <a:custGeom>
              <a:avLst/>
              <a:gdLst>
                <a:gd name="T0" fmla="*/ 51 w 72"/>
                <a:gd name="T1" fmla="*/ 46 h 83"/>
                <a:gd name="T2" fmla="*/ 42 w 72"/>
                <a:gd name="T3" fmla="*/ 47 h 83"/>
                <a:gd name="T4" fmla="*/ 31 w 72"/>
                <a:gd name="T5" fmla="*/ 48 h 83"/>
                <a:gd name="T6" fmla="*/ 25 w 72"/>
                <a:gd name="T7" fmla="*/ 51 h 83"/>
                <a:gd name="T8" fmla="*/ 22 w 72"/>
                <a:gd name="T9" fmla="*/ 54 h 83"/>
                <a:gd name="T10" fmla="*/ 21 w 72"/>
                <a:gd name="T11" fmla="*/ 59 h 83"/>
                <a:gd name="T12" fmla="*/ 24 w 72"/>
                <a:gd name="T13" fmla="*/ 65 h 83"/>
                <a:gd name="T14" fmla="*/ 32 w 72"/>
                <a:gd name="T15" fmla="*/ 67 h 83"/>
                <a:gd name="T16" fmla="*/ 45 w 72"/>
                <a:gd name="T17" fmla="*/ 64 h 83"/>
                <a:gd name="T18" fmla="*/ 50 w 72"/>
                <a:gd name="T19" fmla="*/ 58 h 83"/>
                <a:gd name="T20" fmla="*/ 51 w 72"/>
                <a:gd name="T21" fmla="*/ 50 h 83"/>
                <a:gd name="T22" fmla="*/ 51 w 72"/>
                <a:gd name="T23" fmla="*/ 46 h 83"/>
                <a:gd name="T24" fmla="*/ 52 w 72"/>
                <a:gd name="T25" fmla="*/ 71 h 83"/>
                <a:gd name="T26" fmla="*/ 41 w 72"/>
                <a:gd name="T27" fmla="*/ 80 h 83"/>
                <a:gd name="T28" fmla="*/ 26 w 72"/>
                <a:gd name="T29" fmla="*/ 83 h 83"/>
                <a:gd name="T30" fmla="*/ 16 w 72"/>
                <a:gd name="T31" fmla="*/ 82 h 83"/>
                <a:gd name="T32" fmla="*/ 8 w 72"/>
                <a:gd name="T33" fmla="*/ 78 h 83"/>
                <a:gd name="T34" fmla="*/ 2 w 72"/>
                <a:gd name="T35" fmla="*/ 70 h 83"/>
                <a:gd name="T36" fmla="*/ 0 w 72"/>
                <a:gd name="T37" fmla="*/ 60 h 83"/>
                <a:gd name="T38" fmla="*/ 4 w 72"/>
                <a:gd name="T39" fmla="*/ 46 h 83"/>
                <a:gd name="T40" fmla="*/ 13 w 72"/>
                <a:gd name="T41" fmla="*/ 38 h 83"/>
                <a:gd name="T42" fmla="*/ 27 w 72"/>
                <a:gd name="T43" fmla="*/ 34 h 83"/>
                <a:gd name="T44" fmla="*/ 41 w 72"/>
                <a:gd name="T45" fmla="*/ 33 h 83"/>
                <a:gd name="T46" fmla="*/ 52 w 72"/>
                <a:gd name="T47" fmla="*/ 32 h 83"/>
                <a:gd name="T48" fmla="*/ 52 w 72"/>
                <a:gd name="T49" fmla="*/ 28 h 83"/>
                <a:gd name="T50" fmla="*/ 48 w 72"/>
                <a:gd name="T51" fmla="*/ 18 h 83"/>
                <a:gd name="T52" fmla="*/ 38 w 72"/>
                <a:gd name="T53" fmla="*/ 16 h 83"/>
                <a:gd name="T54" fmla="*/ 24 w 72"/>
                <a:gd name="T55" fmla="*/ 25 h 83"/>
                <a:gd name="T56" fmla="*/ 4 w 72"/>
                <a:gd name="T57" fmla="*/ 23 h 83"/>
                <a:gd name="T58" fmla="*/ 15 w 72"/>
                <a:gd name="T59" fmla="*/ 6 h 83"/>
                <a:gd name="T60" fmla="*/ 39 w 72"/>
                <a:gd name="T61" fmla="*/ 0 h 83"/>
                <a:gd name="T62" fmla="*/ 54 w 72"/>
                <a:gd name="T63" fmla="*/ 2 h 83"/>
                <a:gd name="T64" fmla="*/ 64 w 72"/>
                <a:gd name="T65" fmla="*/ 8 h 83"/>
                <a:gd name="T66" fmla="*/ 70 w 72"/>
                <a:gd name="T67" fmla="*/ 18 h 83"/>
                <a:gd name="T68" fmla="*/ 72 w 72"/>
                <a:gd name="T69" fmla="*/ 31 h 83"/>
                <a:gd name="T70" fmla="*/ 72 w 72"/>
                <a:gd name="T71" fmla="*/ 81 h 83"/>
                <a:gd name="T72" fmla="*/ 52 w 72"/>
                <a:gd name="T73" fmla="*/ 81 h 83"/>
                <a:gd name="T74" fmla="*/ 52 w 72"/>
                <a:gd name="T75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83">
                  <a:moveTo>
                    <a:pt x="51" y="46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38" y="47"/>
                    <a:pt x="34" y="47"/>
                    <a:pt x="31" y="48"/>
                  </a:cubicBezTo>
                  <a:cubicBezTo>
                    <a:pt x="29" y="49"/>
                    <a:pt x="26" y="50"/>
                    <a:pt x="25" y="51"/>
                  </a:cubicBezTo>
                  <a:cubicBezTo>
                    <a:pt x="24" y="52"/>
                    <a:pt x="23" y="53"/>
                    <a:pt x="22" y="54"/>
                  </a:cubicBezTo>
                  <a:cubicBezTo>
                    <a:pt x="22" y="56"/>
                    <a:pt x="21" y="57"/>
                    <a:pt x="21" y="59"/>
                  </a:cubicBezTo>
                  <a:cubicBezTo>
                    <a:pt x="21" y="62"/>
                    <a:pt x="22" y="64"/>
                    <a:pt x="24" y="65"/>
                  </a:cubicBezTo>
                  <a:cubicBezTo>
                    <a:pt x="26" y="67"/>
                    <a:pt x="28" y="67"/>
                    <a:pt x="32" y="67"/>
                  </a:cubicBezTo>
                  <a:cubicBezTo>
                    <a:pt x="37" y="67"/>
                    <a:pt x="41" y="66"/>
                    <a:pt x="45" y="64"/>
                  </a:cubicBezTo>
                  <a:cubicBezTo>
                    <a:pt x="47" y="62"/>
                    <a:pt x="48" y="60"/>
                    <a:pt x="50" y="58"/>
                  </a:cubicBezTo>
                  <a:cubicBezTo>
                    <a:pt x="51" y="56"/>
                    <a:pt x="51" y="53"/>
                    <a:pt x="51" y="50"/>
                  </a:cubicBezTo>
                  <a:lnTo>
                    <a:pt x="51" y="46"/>
                  </a:lnTo>
                  <a:close/>
                  <a:moveTo>
                    <a:pt x="52" y="71"/>
                  </a:moveTo>
                  <a:cubicBezTo>
                    <a:pt x="49" y="75"/>
                    <a:pt x="45" y="78"/>
                    <a:pt x="41" y="80"/>
                  </a:cubicBezTo>
                  <a:cubicBezTo>
                    <a:pt x="37" y="82"/>
                    <a:pt x="32" y="83"/>
                    <a:pt x="26" y="83"/>
                  </a:cubicBezTo>
                  <a:cubicBezTo>
                    <a:pt x="23" y="83"/>
                    <a:pt x="19" y="83"/>
                    <a:pt x="16" y="82"/>
                  </a:cubicBezTo>
                  <a:cubicBezTo>
                    <a:pt x="13" y="81"/>
                    <a:pt x="10" y="80"/>
                    <a:pt x="8" y="78"/>
                  </a:cubicBezTo>
                  <a:cubicBezTo>
                    <a:pt x="6" y="76"/>
                    <a:pt x="4" y="73"/>
                    <a:pt x="2" y="70"/>
                  </a:cubicBezTo>
                  <a:cubicBezTo>
                    <a:pt x="1" y="67"/>
                    <a:pt x="0" y="64"/>
                    <a:pt x="0" y="60"/>
                  </a:cubicBezTo>
                  <a:cubicBezTo>
                    <a:pt x="0" y="54"/>
                    <a:pt x="1" y="50"/>
                    <a:pt x="4" y="46"/>
                  </a:cubicBezTo>
                  <a:cubicBezTo>
                    <a:pt x="6" y="43"/>
                    <a:pt x="9" y="40"/>
                    <a:pt x="13" y="38"/>
                  </a:cubicBezTo>
                  <a:cubicBezTo>
                    <a:pt x="17" y="37"/>
                    <a:pt x="22" y="35"/>
                    <a:pt x="27" y="34"/>
                  </a:cubicBezTo>
                  <a:cubicBezTo>
                    <a:pt x="31" y="34"/>
                    <a:pt x="36" y="33"/>
                    <a:pt x="41" y="33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4"/>
                    <a:pt x="50" y="20"/>
                    <a:pt x="48" y="18"/>
                  </a:cubicBezTo>
                  <a:cubicBezTo>
                    <a:pt x="45" y="17"/>
                    <a:pt x="42" y="16"/>
                    <a:pt x="38" y="16"/>
                  </a:cubicBezTo>
                  <a:cubicBezTo>
                    <a:pt x="30" y="16"/>
                    <a:pt x="25" y="19"/>
                    <a:pt x="24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15"/>
                    <a:pt x="9" y="9"/>
                    <a:pt x="15" y="6"/>
                  </a:cubicBezTo>
                  <a:cubicBezTo>
                    <a:pt x="21" y="2"/>
                    <a:pt x="29" y="0"/>
                    <a:pt x="39" y="0"/>
                  </a:cubicBezTo>
                  <a:cubicBezTo>
                    <a:pt x="45" y="0"/>
                    <a:pt x="50" y="1"/>
                    <a:pt x="54" y="2"/>
                  </a:cubicBezTo>
                  <a:cubicBezTo>
                    <a:pt x="58" y="4"/>
                    <a:pt x="62" y="6"/>
                    <a:pt x="64" y="8"/>
                  </a:cubicBezTo>
                  <a:cubicBezTo>
                    <a:pt x="67" y="11"/>
                    <a:pt x="69" y="15"/>
                    <a:pt x="70" y="18"/>
                  </a:cubicBezTo>
                  <a:cubicBezTo>
                    <a:pt x="71" y="22"/>
                    <a:pt x="72" y="27"/>
                    <a:pt x="72" y="3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52" y="81"/>
                    <a:pt x="52" y="81"/>
                    <a:pt x="52" y="81"/>
                  </a:cubicBezTo>
                  <a:lnTo>
                    <a:pt x="52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94DF0D46-5826-4D59-8125-54983A347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00" y="5168900"/>
              <a:ext cx="276225" cy="196850"/>
            </a:xfrm>
            <a:custGeom>
              <a:avLst/>
              <a:gdLst>
                <a:gd name="T0" fmla="*/ 0 w 114"/>
                <a:gd name="T1" fmla="*/ 2 h 81"/>
                <a:gd name="T2" fmla="*/ 20 w 114"/>
                <a:gd name="T3" fmla="*/ 2 h 81"/>
                <a:gd name="T4" fmla="*/ 20 w 114"/>
                <a:gd name="T5" fmla="*/ 13 h 81"/>
                <a:gd name="T6" fmla="*/ 31 w 114"/>
                <a:gd name="T7" fmla="*/ 3 h 81"/>
                <a:gd name="T8" fmla="*/ 43 w 114"/>
                <a:gd name="T9" fmla="*/ 0 h 81"/>
                <a:gd name="T10" fmla="*/ 57 w 114"/>
                <a:gd name="T11" fmla="*/ 4 h 81"/>
                <a:gd name="T12" fmla="*/ 65 w 114"/>
                <a:gd name="T13" fmla="*/ 14 h 81"/>
                <a:gd name="T14" fmla="*/ 76 w 114"/>
                <a:gd name="T15" fmla="*/ 3 h 81"/>
                <a:gd name="T16" fmla="*/ 90 w 114"/>
                <a:gd name="T17" fmla="*/ 0 h 81"/>
                <a:gd name="T18" fmla="*/ 108 w 114"/>
                <a:gd name="T19" fmla="*/ 7 h 81"/>
                <a:gd name="T20" fmla="*/ 114 w 114"/>
                <a:gd name="T21" fmla="*/ 29 h 81"/>
                <a:gd name="T22" fmla="*/ 114 w 114"/>
                <a:gd name="T23" fmla="*/ 81 h 81"/>
                <a:gd name="T24" fmla="*/ 93 w 114"/>
                <a:gd name="T25" fmla="*/ 81 h 81"/>
                <a:gd name="T26" fmla="*/ 93 w 114"/>
                <a:gd name="T27" fmla="*/ 31 h 81"/>
                <a:gd name="T28" fmla="*/ 92 w 114"/>
                <a:gd name="T29" fmla="*/ 25 h 81"/>
                <a:gd name="T30" fmla="*/ 90 w 114"/>
                <a:gd name="T31" fmla="*/ 20 h 81"/>
                <a:gd name="T32" fmla="*/ 87 w 114"/>
                <a:gd name="T33" fmla="*/ 18 h 81"/>
                <a:gd name="T34" fmla="*/ 83 w 114"/>
                <a:gd name="T35" fmla="*/ 18 h 81"/>
                <a:gd name="T36" fmla="*/ 77 w 114"/>
                <a:gd name="T37" fmla="*/ 19 h 81"/>
                <a:gd name="T38" fmla="*/ 72 w 114"/>
                <a:gd name="T39" fmla="*/ 22 h 81"/>
                <a:gd name="T40" fmla="*/ 69 w 114"/>
                <a:gd name="T41" fmla="*/ 27 h 81"/>
                <a:gd name="T42" fmla="*/ 68 w 114"/>
                <a:gd name="T43" fmla="*/ 33 h 81"/>
                <a:gd name="T44" fmla="*/ 68 w 114"/>
                <a:gd name="T45" fmla="*/ 81 h 81"/>
                <a:gd name="T46" fmla="*/ 46 w 114"/>
                <a:gd name="T47" fmla="*/ 81 h 81"/>
                <a:gd name="T48" fmla="*/ 46 w 114"/>
                <a:gd name="T49" fmla="*/ 31 h 81"/>
                <a:gd name="T50" fmla="*/ 46 w 114"/>
                <a:gd name="T51" fmla="*/ 25 h 81"/>
                <a:gd name="T52" fmla="*/ 44 w 114"/>
                <a:gd name="T53" fmla="*/ 20 h 81"/>
                <a:gd name="T54" fmla="*/ 40 w 114"/>
                <a:gd name="T55" fmla="*/ 18 h 81"/>
                <a:gd name="T56" fmla="*/ 37 w 114"/>
                <a:gd name="T57" fmla="*/ 18 h 81"/>
                <a:gd name="T58" fmla="*/ 31 w 114"/>
                <a:gd name="T59" fmla="*/ 19 h 81"/>
                <a:gd name="T60" fmla="*/ 26 w 114"/>
                <a:gd name="T61" fmla="*/ 22 h 81"/>
                <a:gd name="T62" fmla="*/ 22 w 114"/>
                <a:gd name="T63" fmla="*/ 27 h 81"/>
                <a:gd name="T64" fmla="*/ 21 w 114"/>
                <a:gd name="T65" fmla="*/ 34 h 81"/>
                <a:gd name="T66" fmla="*/ 21 w 114"/>
                <a:gd name="T67" fmla="*/ 81 h 81"/>
                <a:gd name="T68" fmla="*/ 0 w 114"/>
                <a:gd name="T69" fmla="*/ 81 h 81"/>
                <a:gd name="T70" fmla="*/ 0 w 114"/>
                <a:gd name="T71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81">
                  <a:moveTo>
                    <a:pt x="0" y="2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9"/>
                    <a:pt x="27" y="5"/>
                    <a:pt x="31" y="3"/>
                  </a:cubicBezTo>
                  <a:cubicBezTo>
                    <a:pt x="35" y="1"/>
                    <a:pt x="39" y="0"/>
                    <a:pt x="43" y="0"/>
                  </a:cubicBezTo>
                  <a:cubicBezTo>
                    <a:pt x="49" y="0"/>
                    <a:pt x="53" y="1"/>
                    <a:pt x="57" y="4"/>
                  </a:cubicBezTo>
                  <a:cubicBezTo>
                    <a:pt x="61" y="6"/>
                    <a:pt x="63" y="9"/>
                    <a:pt x="65" y="14"/>
                  </a:cubicBezTo>
                  <a:cubicBezTo>
                    <a:pt x="68" y="9"/>
                    <a:pt x="72" y="5"/>
                    <a:pt x="76" y="3"/>
                  </a:cubicBezTo>
                  <a:cubicBezTo>
                    <a:pt x="80" y="1"/>
                    <a:pt x="85" y="0"/>
                    <a:pt x="90" y="0"/>
                  </a:cubicBezTo>
                  <a:cubicBezTo>
                    <a:pt x="98" y="0"/>
                    <a:pt x="104" y="2"/>
                    <a:pt x="108" y="7"/>
                  </a:cubicBezTo>
                  <a:cubicBezTo>
                    <a:pt x="112" y="11"/>
                    <a:pt x="114" y="19"/>
                    <a:pt x="114" y="29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3" y="29"/>
                    <a:pt x="93" y="26"/>
                    <a:pt x="92" y="25"/>
                  </a:cubicBezTo>
                  <a:cubicBezTo>
                    <a:pt x="92" y="23"/>
                    <a:pt x="91" y="21"/>
                    <a:pt x="90" y="20"/>
                  </a:cubicBezTo>
                  <a:cubicBezTo>
                    <a:pt x="89" y="19"/>
                    <a:pt x="88" y="19"/>
                    <a:pt x="87" y="18"/>
                  </a:cubicBezTo>
                  <a:cubicBezTo>
                    <a:pt x="86" y="18"/>
                    <a:pt x="85" y="18"/>
                    <a:pt x="83" y="18"/>
                  </a:cubicBezTo>
                  <a:cubicBezTo>
                    <a:pt x="81" y="18"/>
                    <a:pt x="79" y="18"/>
                    <a:pt x="77" y="19"/>
                  </a:cubicBezTo>
                  <a:cubicBezTo>
                    <a:pt x="76" y="19"/>
                    <a:pt x="74" y="21"/>
                    <a:pt x="72" y="22"/>
                  </a:cubicBezTo>
                  <a:cubicBezTo>
                    <a:pt x="71" y="24"/>
                    <a:pt x="70" y="25"/>
                    <a:pt x="69" y="27"/>
                  </a:cubicBezTo>
                  <a:cubicBezTo>
                    <a:pt x="68" y="29"/>
                    <a:pt x="68" y="31"/>
                    <a:pt x="68" y="33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9"/>
                    <a:pt x="46" y="26"/>
                    <a:pt x="46" y="25"/>
                  </a:cubicBezTo>
                  <a:cubicBezTo>
                    <a:pt x="45" y="23"/>
                    <a:pt x="44" y="21"/>
                    <a:pt x="44" y="20"/>
                  </a:cubicBezTo>
                  <a:cubicBezTo>
                    <a:pt x="43" y="19"/>
                    <a:pt x="42" y="19"/>
                    <a:pt x="40" y="18"/>
                  </a:cubicBezTo>
                  <a:cubicBezTo>
                    <a:pt x="39" y="18"/>
                    <a:pt x="38" y="18"/>
                    <a:pt x="37" y="18"/>
                  </a:cubicBezTo>
                  <a:cubicBezTo>
                    <a:pt x="35" y="18"/>
                    <a:pt x="33" y="18"/>
                    <a:pt x="31" y="19"/>
                  </a:cubicBezTo>
                  <a:cubicBezTo>
                    <a:pt x="29" y="19"/>
                    <a:pt x="27" y="21"/>
                    <a:pt x="26" y="22"/>
                  </a:cubicBezTo>
                  <a:cubicBezTo>
                    <a:pt x="24" y="24"/>
                    <a:pt x="23" y="26"/>
                    <a:pt x="22" y="27"/>
                  </a:cubicBezTo>
                  <a:cubicBezTo>
                    <a:pt x="21" y="29"/>
                    <a:pt x="21" y="32"/>
                    <a:pt x="21" y="34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D82184A2-4215-4803-8EDC-7E5B4732E2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2788" y="5168900"/>
              <a:ext cx="174625" cy="201612"/>
            </a:xfrm>
            <a:custGeom>
              <a:avLst/>
              <a:gdLst>
                <a:gd name="T0" fmla="*/ 52 w 72"/>
                <a:gd name="T1" fmla="*/ 46 h 83"/>
                <a:gd name="T2" fmla="*/ 42 w 72"/>
                <a:gd name="T3" fmla="*/ 47 h 83"/>
                <a:gd name="T4" fmla="*/ 31 w 72"/>
                <a:gd name="T5" fmla="*/ 48 h 83"/>
                <a:gd name="T6" fmla="*/ 25 w 72"/>
                <a:gd name="T7" fmla="*/ 51 h 83"/>
                <a:gd name="T8" fmla="*/ 22 w 72"/>
                <a:gd name="T9" fmla="*/ 54 h 83"/>
                <a:gd name="T10" fmla="*/ 21 w 72"/>
                <a:gd name="T11" fmla="*/ 59 h 83"/>
                <a:gd name="T12" fmla="*/ 24 w 72"/>
                <a:gd name="T13" fmla="*/ 65 h 83"/>
                <a:gd name="T14" fmla="*/ 32 w 72"/>
                <a:gd name="T15" fmla="*/ 67 h 83"/>
                <a:gd name="T16" fmla="*/ 45 w 72"/>
                <a:gd name="T17" fmla="*/ 64 h 83"/>
                <a:gd name="T18" fmla="*/ 50 w 72"/>
                <a:gd name="T19" fmla="*/ 58 h 83"/>
                <a:gd name="T20" fmla="*/ 52 w 72"/>
                <a:gd name="T21" fmla="*/ 50 h 83"/>
                <a:gd name="T22" fmla="*/ 52 w 72"/>
                <a:gd name="T23" fmla="*/ 46 h 83"/>
                <a:gd name="T24" fmla="*/ 52 w 72"/>
                <a:gd name="T25" fmla="*/ 71 h 83"/>
                <a:gd name="T26" fmla="*/ 41 w 72"/>
                <a:gd name="T27" fmla="*/ 80 h 83"/>
                <a:gd name="T28" fmla="*/ 26 w 72"/>
                <a:gd name="T29" fmla="*/ 83 h 83"/>
                <a:gd name="T30" fmla="*/ 16 w 72"/>
                <a:gd name="T31" fmla="*/ 82 h 83"/>
                <a:gd name="T32" fmla="*/ 8 w 72"/>
                <a:gd name="T33" fmla="*/ 78 h 83"/>
                <a:gd name="T34" fmla="*/ 2 w 72"/>
                <a:gd name="T35" fmla="*/ 70 h 83"/>
                <a:gd name="T36" fmla="*/ 0 w 72"/>
                <a:gd name="T37" fmla="*/ 60 h 83"/>
                <a:gd name="T38" fmla="*/ 4 w 72"/>
                <a:gd name="T39" fmla="*/ 46 h 83"/>
                <a:gd name="T40" fmla="*/ 13 w 72"/>
                <a:gd name="T41" fmla="*/ 38 h 83"/>
                <a:gd name="T42" fmla="*/ 27 w 72"/>
                <a:gd name="T43" fmla="*/ 34 h 83"/>
                <a:gd name="T44" fmla="*/ 42 w 72"/>
                <a:gd name="T45" fmla="*/ 33 h 83"/>
                <a:gd name="T46" fmla="*/ 52 w 72"/>
                <a:gd name="T47" fmla="*/ 32 h 83"/>
                <a:gd name="T48" fmla="*/ 52 w 72"/>
                <a:gd name="T49" fmla="*/ 28 h 83"/>
                <a:gd name="T50" fmla="*/ 48 w 72"/>
                <a:gd name="T51" fmla="*/ 18 h 83"/>
                <a:gd name="T52" fmla="*/ 38 w 72"/>
                <a:gd name="T53" fmla="*/ 16 h 83"/>
                <a:gd name="T54" fmla="*/ 24 w 72"/>
                <a:gd name="T55" fmla="*/ 25 h 83"/>
                <a:gd name="T56" fmla="*/ 4 w 72"/>
                <a:gd name="T57" fmla="*/ 23 h 83"/>
                <a:gd name="T58" fmla="*/ 15 w 72"/>
                <a:gd name="T59" fmla="*/ 6 h 83"/>
                <a:gd name="T60" fmla="*/ 39 w 72"/>
                <a:gd name="T61" fmla="*/ 0 h 83"/>
                <a:gd name="T62" fmla="*/ 54 w 72"/>
                <a:gd name="T63" fmla="*/ 2 h 83"/>
                <a:gd name="T64" fmla="*/ 65 w 72"/>
                <a:gd name="T65" fmla="*/ 8 h 83"/>
                <a:gd name="T66" fmla="*/ 70 w 72"/>
                <a:gd name="T67" fmla="*/ 18 h 83"/>
                <a:gd name="T68" fmla="*/ 72 w 72"/>
                <a:gd name="T69" fmla="*/ 31 h 83"/>
                <a:gd name="T70" fmla="*/ 72 w 72"/>
                <a:gd name="T71" fmla="*/ 81 h 83"/>
                <a:gd name="T72" fmla="*/ 52 w 72"/>
                <a:gd name="T73" fmla="*/ 81 h 83"/>
                <a:gd name="T74" fmla="*/ 52 w 72"/>
                <a:gd name="T75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83">
                  <a:moveTo>
                    <a:pt x="52" y="46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38" y="47"/>
                    <a:pt x="34" y="47"/>
                    <a:pt x="31" y="48"/>
                  </a:cubicBezTo>
                  <a:cubicBezTo>
                    <a:pt x="29" y="49"/>
                    <a:pt x="27" y="50"/>
                    <a:pt x="25" y="51"/>
                  </a:cubicBezTo>
                  <a:cubicBezTo>
                    <a:pt x="24" y="52"/>
                    <a:pt x="23" y="53"/>
                    <a:pt x="22" y="54"/>
                  </a:cubicBezTo>
                  <a:cubicBezTo>
                    <a:pt x="22" y="56"/>
                    <a:pt x="21" y="57"/>
                    <a:pt x="21" y="59"/>
                  </a:cubicBezTo>
                  <a:cubicBezTo>
                    <a:pt x="21" y="62"/>
                    <a:pt x="22" y="64"/>
                    <a:pt x="24" y="65"/>
                  </a:cubicBezTo>
                  <a:cubicBezTo>
                    <a:pt x="26" y="67"/>
                    <a:pt x="28" y="67"/>
                    <a:pt x="32" y="67"/>
                  </a:cubicBezTo>
                  <a:cubicBezTo>
                    <a:pt x="37" y="67"/>
                    <a:pt x="42" y="66"/>
                    <a:pt x="45" y="64"/>
                  </a:cubicBezTo>
                  <a:cubicBezTo>
                    <a:pt x="47" y="62"/>
                    <a:pt x="48" y="60"/>
                    <a:pt x="50" y="58"/>
                  </a:cubicBezTo>
                  <a:cubicBezTo>
                    <a:pt x="51" y="56"/>
                    <a:pt x="52" y="53"/>
                    <a:pt x="52" y="50"/>
                  </a:cubicBezTo>
                  <a:lnTo>
                    <a:pt x="52" y="46"/>
                  </a:lnTo>
                  <a:close/>
                  <a:moveTo>
                    <a:pt x="52" y="71"/>
                  </a:moveTo>
                  <a:cubicBezTo>
                    <a:pt x="49" y="75"/>
                    <a:pt x="45" y="78"/>
                    <a:pt x="41" y="80"/>
                  </a:cubicBezTo>
                  <a:cubicBezTo>
                    <a:pt x="38" y="82"/>
                    <a:pt x="33" y="83"/>
                    <a:pt x="26" y="83"/>
                  </a:cubicBezTo>
                  <a:cubicBezTo>
                    <a:pt x="23" y="83"/>
                    <a:pt x="20" y="83"/>
                    <a:pt x="16" y="82"/>
                  </a:cubicBezTo>
                  <a:cubicBezTo>
                    <a:pt x="13" y="81"/>
                    <a:pt x="10" y="80"/>
                    <a:pt x="8" y="78"/>
                  </a:cubicBezTo>
                  <a:cubicBezTo>
                    <a:pt x="6" y="76"/>
                    <a:pt x="4" y="73"/>
                    <a:pt x="2" y="70"/>
                  </a:cubicBezTo>
                  <a:cubicBezTo>
                    <a:pt x="1" y="67"/>
                    <a:pt x="0" y="64"/>
                    <a:pt x="0" y="60"/>
                  </a:cubicBezTo>
                  <a:cubicBezTo>
                    <a:pt x="0" y="54"/>
                    <a:pt x="1" y="50"/>
                    <a:pt x="4" y="46"/>
                  </a:cubicBezTo>
                  <a:cubicBezTo>
                    <a:pt x="6" y="43"/>
                    <a:pt x="9" y="40"/>
                    <a:pt x="13" y="38"/>
                  </a:cubicBezTo>
                  <a:cubicBezTo>
                    <a:pt x="17" y="37"/>
                    <a:pt x="22" y="35"/>
                    <a:pt x="27" y="34"/>
                  </a:cubicBezTo>
                  <a:cubicBezTo>
                    <a:pt x="32" y="34"/>
                    <a:pt x="36" y="33"/>
                    <a:pt x="42" y="33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4"/>
                    <a:pt x="50" y="20"/>
                    <a:pt x="48" y="18"/>
                  </a:cubicBezTo>
                  <a:cubicBezTo>
                    <a:pt x="45" y="17"/>
                    <a:pt x="42" y="16"/>
                    <a:pt x="38" y="16"/>
                  </a:cubicBezTo>
                  <a:cubicBezTo>
                    <a:pt x="30" y="16"/>
                    <a:pt x="25" y="19"/>
                    <a:pt x="24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15"/>
                    <a:pt x="10" y="9"/>
                    <a:pt x="15" y="6"/>
                  </a:cubicBezTo>
                  <a:cubicBezTo>
                    <a:pt x="21" y="2"/>
                    <a:pt x="29" y="0"/>
                    <a:pt x="39" y="0"/>
                  </a:cubicBezTo>
                  <a:cubicBezTo>
                    <a:pt x="45" y="0"/>
                    <a:pt x="50" y="1"/>
                    <a:pt x="54" y="2"/>
                  </a:cubicBezTo>
                  <a:cubicBezTo>
                    <a:pt x="59" y="4"/>
                    <a:pt x="62" y="6"/>
                    <a:pt x="65" y="8"/>
                  </a:cubicBezTo>
                  <a:cubicBezTo>
                    <a:pt x="67" y="11"/>
                    <a:pt x="69" y="15"/>
                    <a:pt x="70" y="18"/>
                  </a:cubicBezTo>
                  <a:cubicBezTo>
                    <a:pt x="71" y="22"/>
                    <a:pt x="72" y="27"/>
                    <a:pt x="72" y="3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52" y="81"/>
                    <a:pt x="52" y="81"/>
                    <a:pt x="52" y="81"/>
                  </a:cubicBezTo>
                  <a:lnTo>
                    <a:pt x="52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A7E21878-3A77-4EEB-823D-7F11A8E6E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338" y="5173663"/>
              <a:ext cx="161925" cy="192087"/>
            </a:xfrm>
            <a:custGeom>
              <a:avLst/>
              <a:gdLst>
                <a:gd name="T0" fmla="*/ 0 w 102"/>
                <a:gd name="T1" fmla="*/ 100 h 121"/>
                <a:gd name="T2" fmla="*/ 59 w 102"/>
                <a:gd name="T3" fmla="*/ 26 h 121"/>
                <a:gd name="T4" fmla="*/ 1 w 102"/>
                <a:gd name="T5" fmla="*/ 26 h 121"/>
                <a:gd name="T6" fmla="*/ 1 w 102"/>
                <a:gd name="T7" fmla="*/ 0 h 121"/>
                <a:gd name="T8" fmla="*/ 99 w 102"/>
                <a:gd name="T9" fmla="*/ 0 h 121"/>
                <a:gd name="T10" fmla="*/ 99 w 102"/>
                <a:gd name="T11" fmla="*/ 23 h 121"/>
                <a:gd name="T12" fmla="*/ 41 w 102"/>
                <a:gd name="T13" fmla="*/ 97 h 121"/>
                <a:gd name="T14" fmla="*/ 102 w 102"/>
                <a:gd name="T15" fmla="*/ 97 h 121"/>
                <a:gd name="T16" fmla="*/ 99 w 102"/>
                <a:gd name="T17" fmla="*/ 121 h 121"/>
                <a:gd name="T18" fmla="*/ 0 w 102"/>
                <a:gd name="T19" fmla="*/ 121 h 121"/>
                <a:gd name="T20" fmla="*/ 0 w 102"/>
                <a:gd name="T21" fmla="*/ 10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21">
                  <a:moveTo>
                    <a:pt x="0" y="100"/>
                  </a:moveTo>
                  <a:lnTo>
                    <a:pt x="59" y="26"/>
                  </a:lnTo>
                  <a:lnTo>
                    <a:pt x="1" y="26"/>
                  </a:lnTo>
                  <a:lnTo>
                    <a:pt x="1" y="0"/>
                  </a:lnTo>
                  <a:lnTo>
                    <a:pt x="99" y="0"/>
                  </a:lnTo>
                  <a:lnTo>
                    <a:pt x="99" y="23"/>
                  </a:lnTo>
                  <a:lnTo>
                    <a:pt x="41" y="97"/>
                  </a:lnTo>
                  <a:lnTo>
                    <a:pt x="102" y="97"/>
                  </a:lnTo>
                  <a:lnTo>
                    <a:pt x="99" y="121"/>
                  </a:lnTo>
                  <a:lnTo>
                    <a:pt x="0" y="12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62C9BD1B-C622-4475-825B-25797084C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2838" y="5103813"/>
              <a:ext cx="53975" cy="261937"/>
            </a:xfrm>
            <a:custGeom>
              <a:avLst/>
              <a:gdLst>
                <a:gd name="T0" fmla="*/ 2 w 34"/>
                <a:gd name="T1" fmla="*/ 165 h 165"/>
                <a:gd name="T2" fmla="*/ 34 w 34"/>
                <a:gd name="T3" fmla="*/ 165 h 165"/>
                <a:gd name="T4" fmla="*/ 34 w 34"/>
                <a:gd name="T5" fmla="*/ 44 h 165"/>
                <a:gd name="T6" fmla="*/ 2 w 34"/>
                <a:gd name="T7" fmla="*/ 44 h 165"/>
                <a:gd name="T8" fmla="*/ 2 w 34"/>
                <a:gd name="T9" fmla="*/ 165 h 165"/>
                <a:gd name="T10" fmla="*/ 0 w 34"/>
                <a:gd name="T11" fmla="*/ 29 h 165"/>
                <a:gd name="T12" fmla="*/ 34 w 34"/>
                <a:gd name="T13" fmla="*/ 29 h 165"/>
                <a:gd name="T14" fmla="*/ 34 w 34"/>
                <a:gd name="T15" fmla="*/ 0 h 165"/>
                <a:gd name="T16" fmla="*/ 0 w 34"/>
                <a:gd name="T17" fmla="*/ 0 h 165"/>
                <a:gd name="T18" fmla="*/ 0 w 34"/>
                <a:gd name="T19" fmla="*/ 2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65">
                  <a:moveTo>
                    <a:pt x="2" y="165"/>
                  </a:moveTo>
                  <a:lnTo>
                    <a:pt x="34" y="165"/>
                  </a:lnTo>
                  <a:lnTo>
                    <a:pt x="34" y="44"/>
                  </a:lnTo>
                  <a:lnTo>
                    <a:pt x="2" y="44"/>
                  </a:lnTo>
                  <a:lnTo>
                    <a:pt x="2" y="165"/>
                  </a:lnTo>
                  <a:close/>
                  <a:moveTo>
                    <a:pt x="0" y="29"/>
                  </a:moveTo>
                  <a:lnTo>
                    <a:pt x="34" y="29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B4D2588C-806E-4F99-8FF2-886DB2D8B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5168900"/>
              <a:ext cx="171450" cy="196850"/>
            </a:xfrm>
            <a:custGeom>
              <a:avLst/>
              <a:gdLst>
                <a:gd name="T0" fmla="*/ 0 w 71"/>
                <a:gd name="T1" fmla="*/ 2 h 81"/>
                <a:gd name="T2" fmla="*/ 20 w 71"/>
                <a:gd name="T3" fmla="*/ 2 h 81"/>
                <a:gd name="T4" fmla="*/ 20 w 71"/>
                <a:gd name="T5" fmla="*/ 13 h 81"/>
                <a:gd name="T6" fmla="*/ 31 w 71"/>
                <a:gd name="T7" fmla="*/ 3 h 81"/>
                <a:gd name="T8" fmla="*/ 45 w 71"/>
                <a:gd name="T9" fmla="*/ 0 h 81"/>
                <a:gd name="T10" fmla="*/ 65 w 71"/>
                <a:gd name="T11" fmla="*/ 7 h 81"/>
                <a:gd name="T12" fmla="*/ 71 w 71"/>
                <a:gd name="T13" fmla="*/ 29 h 81"/>
                <a:gd name="T14" fmla="*/ 71 w 71"/>
                <a:gd name="T15" fmla="*/ 81 h 81"/>
                <a:gd name="T16" fmla="*/ 50 w 71"/>
                <a:gd name="T17" fmla="*/ 81 h 81"/>
                <a:gd name="T18" fmla="*/ 50 w 71"/>
                <a:gd name="T19" fmla="*/ 32 h 81"/>
                <a:gd name="T20" fmla="*/ 47 w 71"/>
                <a:gd name="T21" fmla="*/ 21 h 81"/>
                <a:gd name="T22" fmla="*/ 38 w 71"/>
                <a:gd name="T23" fmla="*/ 18 h 81"/>
                <a:gd name="T24" fmla="*/ 31 w 71"/>
                <a:gd name="T25" fmla="*/ 19 h 81"/>
                <a:gd name="T26" fmla="*/ 26 w 71"/>
                <a:gd name="T27" fmla="*/ 22 h 81"/>
                <a:gd name="T28" fmla="*/ 22 w 71"/>
                <a:gd name="T29" fmla="*/ 27 h 81"/>
                <a:gd name="T30" fmla="*/ 21 w 71"/>
                <a:gd name="T31" fmla="*/ 34 h 81"/>
                <a:gd name="T32" fmla="*/ 21 w 71"/>
                <a:gd name="T33" fmla="*/ 81 h 81"/>
                <a:gd name="T34" fmla="*/ 0 w 71"/>
                <a:gd name="T35" fmla="*/ 81 h 81"/>
                <a:gd name="T36" fmla="*/ 0 w 71"/>
                <a:gd name="T37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81">
                  <a:moveTo>
                    <a:pt x="0" y="2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9"/>
                    <a:pt x="27" y="5"/>
                    <a:pt x="31" y="3"/>
                  </a:cubicBezTo>
                  <a:cubicBezTo>
                    <a:pt x="36" y="1"/>
                    <a:pt x="40" y="0"/>
                    <a:pt x="45" y="0"/>
                  </a:cubicBezTo>
                  <a:cubicBezTo>
                    <a:pt x="54" y="0"/>
                    <a:pt x="60" y="2"/>
                    <a:pt x="65" y="7"/>
                  </a:cubicBezTo>
                  <a:cubicBezTo>
                    <a:pt x="69" y="12"/>
                    <a:pt x="71" y="19"/>
                    <a:pt x="71" y="29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27"/>
                    <a:pt x="49" y="23"/>
                    <a:pt x="47" y="21"/>
                  </a:cubicBezTo>
                  <a:cubicBezTo>
                    <a:pt x="45" y="19"/>
                    <a:pt x="42" y="18"/>
                    <a:pt x="38" y="18"/>
                  </a:cubicBezTo>
                  <a:cubicBezTo>
                    <a:pt x="36" y="18"/>
                    <a:pt x="33" y="18"/>
                    <a:pt x="31" y="19"/>
                  </a:cubicBezTo>
                  <a:cubicBezTo>
                    <a:pt x="29" y="20"/>
                    <a:pt x="28" y="21"/>
                    <a:pt x="26" y="22"/>
                  </a:cubicBezTo>
                  <a:cubicBezTo>
                    <a:pt x="24" y="24"/>
                    <a:pt x="23" y="26"/>
                    <a:pt x="22" y="27"/>
                  </a:cubicBezTo>
                  <a:cubicBezTo>
                    <a:pt x="21" y="29"/>
                    <a:pt x="21" y="32"/>
                    <a:pt x="21" y="34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914E1742-F626-4246-AF4E-BFF025128A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2400" y="5168900"/>
              <a:ext cx="188912" cy="273050"/>
            </a:xfrm>
            <a:custGeom>
              <a:avLst/>
              <a:gdLst>
                <a:gd name="T0" fmla="*/ 57 w 78"/>
                <a:gd name="T1" fmla="*/ 39 h 112"/>
                <a:gd name="T2" fmla="*/ 55 w 78"/>
                <a:gd name="T3" fmla="*/ 28 h 112"/>
                <a:gd name="T4" fmla="*/ 51 w 78"/>
                <a:gd name="T5" fmla="*/ 21 h 112"/>
                <a:gd name="T6" fmla="*/ 45 w 78"/>
                <a:gd name="T7" fmla="*/ 18 h 112"/>
                <a:gd name="T8" fmla="*/ 39 w 78"/>
                <a:gd name="T9" fmla="*/ 17 h 112"/>
                <a:gd name="T10" fmla="*/ 32 w 78"/>
                <a:gd name="T11" fmla="*/ 18 h 112"/>
                <a:gd name="T12" fmla="*/ 27 w 78"/>
                <a:gd name="T13" fmla="*/ 22 h 112"/>
                <a:gd name="T14" fmla="*/ 23 w 78"/>
                <a:gd name="T15" fmla="*/ 29 h 112"/>
                <a:gd name="T16" fmla="*/ 22 w 78"/>
                <a:gd name="T17" fmla="*/ 39 h 112"/>
                <a:gd name="T18" fmla="*/ 27 w 78"/>
                <a:gd name="T19" fmla="*/ 57 h 112"/>
                <a:gd name="T20" fmla="*/ 38 w 78"/>
                <a:gd name="T21" fmla="*/ 62 h 112"/>
                <a:gd name="T22" fmla="*/ 46 w 78"/>
                <a:gd name="T23" fmla="*/ 61 h 112"/>
                <a:gd name="T24" fmla="*/ 52 w 78"/>
                <a:gd name="T25" fmla="*/ 58 h 112"/>
                <a:gd name="T26" fmla="*/ 55 w 78"/>
                <a:gd name="T27" fmla="*/ 51 h 112"/>
                <a:gd name="T28" fmla="*/ 57 w 78"/>
                <a:gd name="T29" fmla="*/ 41 h 112"/>
                <a:gd name="T30" fmla="*/ 57 w 78"/>
                <a:gd name="T31" fmla="*/ 39 h 112"/>
                <a:gd name="T32" fmla="*/ 24 w 78"/>
                <a:gd name="T33" fmla="*/ 86 h 112"/>
                <a:gd name="T34" fmla="*/ 26 w 78"/>
                <a:gd name="T35" fmla="*/ 91 h 112"/>
                <a:gd name="T36" fmla="*/ 29 w 78"/>
                <a:gd name="T37" fmla="*/ 94 h 112"/>
                <a:gd name="T38" fmla="*/ 34 w 78"/>
                <a:gd name="T39" fmla="*/ 96 h 112"/>
                <a:gd name="T40" fmla="*/ 40 w 78"/>
                <a:gd name="T41" fmla="*/ 96 h 112"/>
                <a:gd name="T42" fmla="*/ 49 w 78"/>
                <a:gd name="T43" fmla="*/ 94 h 112"/>
                <a:gd name="T44" fmla="*/ 54 w 78"/>
                <a:gd name="T45" fmla="*/ 88 h 112"/>
                <a:gd name="T46" fmla="*/ 56 w 78"/>
                <a:gd name="T47" fmla="*/ 80 h 112"/>
                <a:gd name="T48" fmla="*/ 57 w 78"/>
                <a:gd name="T49" fmla="*/ 70 h 112"/>
                <a:gd name="T50" fmla="*/ 57 w 78"/>
                <a:gd name="T51" fmla="*/ 67 h 112"/>
                <a:gd name="T52" fmla="*/ 46 w 78"/>
                <a:gd name="T53" fmla="*/ 76 h 112"/>
                <a:gd name="T54" fmla="*/ 33 w 78"/>
                <a:gd name="T55" fmla="*/ 79 h 112"/>
                <a:gd name="T56" fmla="*/ 8 w 78"/>
                <a:gd name="T57" fmla="*/ 68 h 112"/>
                <a:gd name="T58" fmla="*/ 0 w 78"/>
                <a:gd name="T59" fmla="*/ 39 h 112"/>
                <a:gd name="T60" fmla="*/ 2 w 78"/>
                <a:gd name="T61" fmla="*/ 24 h 112"/>
                <a:gd name="T62" fmla="*/ 9 w 78"/>
                <a:gd name="T63" fmla="*/ 11 h 112"/>
                <a:gd name="T64" fmla="*/ 19 w 78"/>
                <a:gd name="T65" fmla="*/ 3 h 112"/>
                <a:gd name="T66" fmla="*/ 34 w 78"/>
                <a:gd name="T67" fmla="*/ 0 h 112"/>
                <a:gd name="T68" fmla="*/ 46 w 78"/>
                <a:gd name="T69" fmla="*/ 2 h 112"/>
                <a:gd name="T70" fmla="*/ 57 w 78"/>
                <a:gd name="T71" fmla="*/ 11 h 112"/>
                <a:gd name="T72" fmla="*/ 57 w 78"/>
                <a:gd name="T73" fmla="*/ 2 h 112"/>
                <a:gd name="T74" fmla="*/ 78 w 78"/>
                <a:gd name="T75" fmla="*/ 2 h 112"/>
                <a:gd name="T76" fmla="*/ 78 w 78"/>
                <a:gd name="T77" fmla="*/ 70 h 112"/>
                <a:gd name="T78" fmla="*/ 76 w 78"/>
                <a:gd name="T79" fmla="*/ 88 h 112"/>
                <a:gd name="T80" fmla="*/ 69 w 78"/>
                <a:gd name="T81" fmla="*/ 101 h 112"/>
                <a:gd name="T82" fmla="*/ 58 w 78"/>
                <a:gd name="T83" fmla="*/ 110 h 112"/>
                <a:gd name="T84" fmla="*/ 40 w 78"/>
                <a:gd name="T85" fmla="*/ 112 h 112"/>
                <a:gd name="T86" fmla="*/ 24 w 78"/>
                <a:gd name="T87" fmla="*/ 111 h 112"/>
                <a:gd name="T88" fmla="*/ 13 w 78"/>
                <a:gd name="T89" fmla="*/ 106 h 112"/>
                <a:gd name="T90" fmla="*/ 6 w 78"/>
                <a:gd name="T91" fmla="*/ 98 h 112"/>
                <a:gd name="T92" fmla="*/ 3 w 78"/>
                <a:gd name="T93" fmla="*/ 86 h 112"/>
                <a:gd name="T94" fmla="*/ 24 w 78"/>
                <a:gd name="T95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112">
                  <a:moveTo>
                    <a:pt x="57" y="39"/>
                  </a:moveTo>
                  <a:cubicBezTo>
                    <a:pt x="57" y="34"/>
                    <a:pt x="56" y="31"/>
                    <a:pt x="55" y="28"/>
                  </a:cubicBezTo>
                  <a:cubicBezTo>
                    <a:pt x="54" y="25"/>
                    <a:pt x="53" y="23"/>
                    <a:pt x="51" y="21"/>
                  </a:cubicBezTo>
                  <a:cubicBezTo>
                    <a:pt x="49" y="19"/>
                    <a:pt x="47" y="18"/>
                    <a:pt x="45" y="18"/>
                  </a:cubicBezTo>
                  <a:cubicBezTo>
                    <a:pt x="43" y="17"/>
                    <a:pt x="41" y="17"/>
                    <a:pt x="39" y="17"/>
                  </a:cubicBezTo>
                  <a:cubicBezTo>
                    <a:pt x="37" y="17"/>
                    <a:pt x="34" y="18"/>
                    <a:pt x="32" y="18"/>
                  </a:cubicBezTo>
                  <a:cubicBezTo>
                    <a:pt x="30" y="19"/>
                    <a:pt x="28" y="20"/>
                    <a:pt x="27" y="22"/>
                  </a:cubicBezTo>
                  <a:cubicBezTo>
                    <a:pt x="25" y="24"/>
                    <a:pt x="24" y="26"/>
                    <a:pt x="23" y="29"/>
                  </a:cubicBezTo>
                  <a:cubicBezTo>
                    <a:pt x="22" y="32"/>
                    <a:pt x="22" y="35"/>
                    <a:pt x="22" y="39"/>
                  </a:cubicBezTo>
                  <a:cubicBezTo>
                    <a:pt x="22" y="48"/>
                    <a:pt x="23" y="54"/>
                    <a:pt x="27" y="57"/>
                  </a:cubicBezTo>
                  <a:cubicBezTo>
                    <a:pt x="30" y="61"/>
                    <a:pt x="34" y="62"/>
                    <a:pt x="38" y="62"/>
                  </a:cubicBezTo>
                  <a:cubicBezTo>
                    <a:pt x="41" y="62"/>
                    <a:pt x="43" y="62"/>
                    <a:pt x="46" y="61"/>
                  </a:cubicBezTo>
                  <a:cubicBezTo>
                    <a:pt x="48" y="60"/>
                    <a:pt x="50" y="59"/>
                    <a:pt x="52" y="58"/>
                  </a:cubicBezTo>
                  <a:cubicBezTo>
                    <a:pt x="53" y="56"/>
                    <a:pt x="54" y="54"/>
                    <a:pt x="55" y="51"/>
                  </a:cubicBezTo>
                  <a:cubicBezTo>
                    <a:pt x="56" y="48"/>
                    <a:pt x="57" y="45"/>
                    <a:pt x="57" y="41"/>
                  </a:cubicBezTo>
                  <a:lnTo>
                    <a:pt x="57" y="39"/>
                  </a:lnTo>
                  <a:close/>
                  <a:moveTo>
                    <a:pt x="24" y="86"/>
                  </a:moveTo>
                  <a:cubicBezTo>
                    <a:pt x="25" y="88"/>
                    <a:pt x="25" y="90"/>
                    <a:pt x="26" y="91"/>
                  </a:cubicBezTo>
                  <a:cubicBezTo>
                    <a:pt x="27" y="92"/>
                    <a:pt x="28" y="93"/>
                    <a:pt x="29" y="94"/>
                  </a:cubicBezTo>
                  <a:cubicBezTo>
                    <a:pt x="30" y="95"/>
                    <a:pt x="32" y="95"/>
                    <a:pt x="34" y="96"/>
                  </a:cubicBezTo>
                  <a:cubicBezTo>
                    <a:pt x="35" y="96"/>
                    <a:pt x="38" y="96"/>
                    <a:pt x="40" y="96"/>
                  </a:cubicBezTo>
                  <a:cubicBezTo>
                    <a:pt x="44" y="96"/>
                    <a:pt x="47" y="95"/>
                    <a:pt x="49" y="94"/>
                  </a:cubicBezTo>
                  <a:cubicBezTo>
                    <a:pt x="51" y="92"/>
                    <a:pt x="53" y="90"/>
                    <a:pt x="54" y="88"/>
                  </a:cubicBezTo>
                  <a:cubicBezTo>
                    <a:pt x="55" y="85"/>
                    <a:pt x="56" y="83"/>
                    <a:pt x="56" y="80"/>
                  </a:cubicBezTo>
                  <a:cubicBezTo>
                    <a:pt x="56" y="76"/>
                    <a:pt x="57" y="73"/>
                    <a:pt x="57" y="70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4" y="71"/>
                    <a:pt x="51" y="74"/>
                    <a:pt x="46" y="76"/>
                  </a:cubicBezTo>
                  <a:cubicBezTo>
                    <a:pt x="42" y="78"/>
                    <a:pt x="38" y="79"/>
                    <a:pt x="33" y="79"/>
                  </a:cubicBezTo>
                  <a:cubicBezTo>
                    <a:pt x="22" y="79"/>
                    <a:pt x="13" y="76"/>
                    <a:pt x="8" y="68"/>
                  </a:cubicBezTo>
                  <a:cubicBezTo>
                    <a:pt x="2" y="61"/>
                    <a:pt x="0" y="52"/>
                    <a:pt x="0" y="39"/>
                  </a:cubicBezTo>
                  <a:cubicBezTo>
                    <a:pt x="0" y="34"/>
                    <a:pt x="0" y="28"/>
                    <a:pt x="2" y="24"/>
                  </a:cubicBezTo>
                  <a:cubicBezTo>
                    <a:pt x="3" y="19"/>
                    <a:pt x="6" y="15"/>
                    <a:pt x="9" y="11"/>
                  </a:cubicBezTo>
                  <a:cubicBezTo>
                    <a:pt x="12" y="8"/>
                    <a:pt x="15" y="5"/>
                    <a:pt x="19" y="3"/>
                  </a:cubicBezTo>
                  <a:cubicBezTo>
                    <a:pt x="24" y="1"/>
                    <a:pt x="29" y="0"/>
                    <a:pt x="34" y="0"/>
                  </a:cubicBezTo>
                  <a:cubicBezTo>
                    <a:pt x="38" y="0"/>
                    <a:pt x="42" y="1"/>
                    <a:pt x="46" y="2"/>
                  </a:cubicBezTo>
                  <a:cubicBezTo>
                    <a:pt x="50" y="4"/>
                    <a:pt x="54" y="7"/>
                    <a:pt x="57" y="1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7"/>
                    <a:pt x="77" y="83"/>
                    <a:pt x="76" y="88"/>
                  </a:cubicBezTo>
                  <a:cubicBezTo>
                    <a:pt x="74" y="93"/>
                    <a:pt x="72" y="98"/>
                    <a:pt x="69" y="101"/>
                  </a:cubicBezTo>
                  <a:cubicBezTo>
                    <a:pt x="66" y="105"/>
                    <a:pt x="62" y="108"/>
                    <a:pt x="58" y="110"/>
                  </a:cubicBezTo>
                  <a:cubicBezTo>
                    <a:pt x="53" y="111"/>
                    <a:pt x="47" y="112"/>
                    <a:pt x="40" y="112"/>
                  </a:cubicBezTo>
                  <a:cubicBezTo>
                    <a:pt x="34" y="112"/>
                    <a:pt x="28" y="112"/>
                    <a:pt x="24" y="111"/>
                  </a:cubicBezTo>
                  <a:cubicBezTo>
                    <a:pt x="19" y="110"/>
                    <a:pt x="16" y="108"/>
                    <a:pt x="13" y="106"/>
                  </a:cubicBezTo>
                  <a:cubicBezTo>
                    <a:pt x="10" y="104"/>
                    <a:pt x="8" y="101"/>
                    <a:pt x="6" y="98"/>
                  </a:cubicBezTo>
                  <a:cubicBezTo>
                    <a:pt x="4" y="94"/>
                    <a:pt x="3" y="91"/>
                    <a:pt x="3" y="86"/>
                  </a:cubicBezTo>
                  <a:lnTo>
                    <a:pt x="2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23">
              <a:extLst>
                <a:ext uri="{FF2B5EF4-FFF2-40B4-BE49-F238E27FC236}">
                  <a16:creationId xmlns:a16="http://schemas.microsoft.com/office/drawing/2014/main" id="{183E2F6F-A2CE-4D35-B3A8-4A0DEC354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5" y="5308600"/>
              <a:ext cx="53975" cy="571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63264A35-F821-43DA-BD12-E533154C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5546725"/>
              <a:ext cx="176212" cy="261937"/>
            </a:xfrm>
            <a:custGeom>
              <a:avLst/>
              <a:gdLst>
                <a:gd name="T0" fmla="*/ 0 w 111"/>
                <a:gd name="T1" fmla="*/ 0 h 165"/>
                <a:gd name="T2" fmla="*/ 33 w 111"/>
                <a:gd name="T3" fmla="*/ 0 h 165"/>
                <a:gd name="T4" fmla="*/ 33 w 111"/>
                <a:gd name="T5" fmla="*/ 134 h 165"/>
                <a:gd name="T6" fmla="*/ 111 w 111"/>
                <a:gd name="T7" fmla="*/ 134 h 165"/>
                <a:gd name="T8" fmla="*/ 108 w 111"/>
                <a:gd name="T9" fmla="*/ 165 h 165"/>
                <a:gd name="T10" fmla="*/ 0 w 111"/>
                <a:gd name="T11" fmla="*/ 165 h 165"/>
                <a:gd name="T12" fmla="*/ 0 w 111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65">
                  <a:moveTo>
                    <a:pt x="0" y="0"/>
                  </a:moveTo>
                  <a:lnTo>
                    <a:pt x="33" y="0"/>
                  </a:lnTo>
                  <a:lnTo>
                    <a:pt x="33" y="134"/>
                  </a:lnTo>
                  <a:lnTo>
                    <a:pt x="111" y="134"/>
                  </a:lnTo>
                  <a:lnTo>
                    <a:pt x="108" y="165"/>
                  </a:lnTo>
                  <a:lnTo>
                    <a:pt x="0" y="16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62160F50-799E-48FE-9AF2-25C6DB505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900" y="5610225"/>
              <a:ext cx="184150" cy="203200"/>
            </a:xfrm>
            <a:custGeom>
              <a:avLst/>
              <a:gdLst>
                <a:gd name="T0" fmla="*/ 56 w 76"/>
                <a:gd name="T1" fmla="*/ 34 h 84"/>
                <a:gd name="T2" fmla="*/ 52 w 76"/>
                <a:gd name="T3" fmla="*/ 21 h 84"/>
                <a:gd name="T4" fmla="*/ 39 w 76"/>
                <a:gd name="T5" fmla="*/ 16 h 84"/>
                <a:gd name="T6" fmla="*/ 32 w 76"/>
                <a:gd name="T7" fmla="*/ 18 h 84"/>
                <a:gd name="T8" fmla="*/ 26 w 76"/>
                <a:gd name="T9" fmla="*/ 21 h 84"/>
                <a:gd name="T10" fmla="*/ 23 w 76"/>
                <a:gd name="T11" fmla="*/ 27 h 84"/>
                <a:gd name="T12" fmla="*/ 22 w 76"/>
                <a:gd name="T13" fmla="*/ 34 h 84"/>
                <a:gd name="T14" fmla="*/ 56 w 76"/>
                <a:gd name="T15" fmla="*/ 34 h 84"/>
                <a:gd name="T16" fmla="*/ 75 w 76"/>
                <a:gd name="T17" fmla="*/ 57 h 84"/>
                <a:gd name="T18" fmla="*/ 65 w 76"/>
                <a:gd name="T19" fmla="*/ 77 h 84"/>
                <a:gd name="T20" fmla="*/ 40 w 76"/>
                <a:gd name="T21" fmla="*/ 84 h 84"/>
                <a:gd name="T22" fmla="*/ 10 w 76"/>
                <a:gd name="T23" fmla="*/ 73 h 84"/>
                <a:gd name="T24" fmla="*/ 0 w 76"/>
                <a:gd name="T25" fmla="*/ 42 h 84"/>
                <a:gd name="T26" fmla="*/ 3 w 76"/>
                <a:gd name="T27" fmla="*/ 25 h 84"/>
                <a:gd name="T28" fmla="*/ 11 w 76"/>
                <a:gd name="T29" fmla="*/ 12 h 84"/>
                <a:gd name="T30" fmla="*/ 24 w 76"/>
                <a:gd name="T31" fmla="*/ 3 h 84"/>
                <a:gd name="T32" fmla="*/ 40 w 76"/>
                <a:gd name="T33" fmla="*/ 0 h 84"/>
                <a:gd name="T34" fmla="*/ 67 w 76"/>
                <a:gd name="T35" fmla="*/ 11 h 84"/>
                <a:gd name="T36" fmla="*/ 76 w 76"/>
                <a:gd name="T37" fmla="*/ 39 h 84"/>
                <a:gd name="T38" fmla="*/ 76 w 76"/>
                <a:gd name="T39" fmla="*/ 47 h 84"/>
                <a:gd name="T40" fmla="*/ 21 w 76"/>
                <a:gd name="T41" fmla="*/ 47 h 84"/>
                <a:gd name="T42" fmla="*/ 26 w 76"/>
                <a:gd name="T43" fmla="*/ 62 h 84"/>
                <a:gd name="T44" fmla="*/ 40 w 76"/>
                <a:gd name="T45" fmla="*/ 68 h 84"/>
                <a:gd name="T46" fmla="*/ 55 w 76"/>
                <a:gd name="T47" fmla="*/ 57 h 84"/>
                <a:gd name="T48" fmla="*/ 75 w 76"/>
                <a:gd name="T49" fmla="*/ 5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84">
                  <a:moveTo>
                    <a:pt x="56" y="34"/>
                  </a:moveTo>
                  <a:cubicBezTo>
                    <a:pt x="56" y="28"/>
                    <a:pt x="54" y="24"/>
                    <a:pt x="52" y="21"/>
                  </a:cubicBezTo>
                  <a:cubicBezTo>
                    <a:pt x="49" y="18"/>
                    <a:pt x="45" y="16"/>
                    <a:pt x="39" y="16"/>
                  </a:cubicBezTo>
                  <a:cubicBezTo>
                    <a:pt x="36" y="16"/>
                    <a:pt x="34" y="17"/>
                    <a:pt x="32" y="18"/>
                  </a:cubicBezTo>
                  <a:cubicBezTo>
                    <a:pt x="30" y="19"/>
                    <a:pt x="28" y="20"/>
                    <a:pt x="26" y="21"/>
                  </a:cubicBezTo>
                  <a:cubicBezTo>
                    <a:pt x="25" y="23"/>
                    <a:pt x="24" y="25"/>
                    <a:pt x="23" y="27"/>
                  </a:cubicBezTo>
                  <a:cubicBezTo>
                    <a:pt x="22" y="29"/>
                    <a:pt x="22" y="31"/>
                    <a:pt x="22" y="34"/>
                  </a:cubicBezTo>
                  <a:lnTo>
                    <a:pt x="56" y="34"/>
                  </a:lnTo>
                  <a:close/>
                  <a:moveTo>
                    <a:pt x="75" y="57"/>
                  </a:moveTo>
                  <a:cubicBezTo>
                    <a:pt x="74" y="66"/>
                    <a:pt x="70" y="73"/>
                    <a:pt x="65" y="77"/>
                  </a:cubicBezTo>
                  <a:cubicBezTo>
                    <a:pt x="59" y="82"/>
                    <a:pt x="51" y="84"/>
                    <a:pt x="40" y="84"/>
                  </a:cubicBezTo>
                  <a:cubicBezTo>
                    <a:pt x="27" y="84"/>
                    <a:pt x="17" y="81"/>
                    <a:pt x="10" y="73"/>
                  </a:cubicBezTo>
                  <a:cubicBezTo>
                    <a:pt x="4" y="66"/>
                    <a:pt x="0" y="56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ubicBezTo>
                    <a:pt x="5" y="20"/>
                    <a:pt x="8" y="15"/>
                    <a:pt x="11" y="12"/>
                  </a:cubicBezTo>
                  <a:cubicBezTo>
                    <a:pt x="15" y="8"/>
                    <a:pt x="19" y="5"/>
                    <a:pt x="24" y="3"/>
                  </a:cubicBezTo>
                  <a:cubicBezTo>
                    <a:pt x="29" y="1"/>
                    <a:pt x="34" y="0"/>
                    <a:pt x="40" y="0"/>
                  </a:cubicBezTo>
                  <a:cubicBezTo>
                    <a:pt x="52" y="0"/>
                    <a:pt x="61" y="4"/>
                    <a:pt x="67" y="11"/>
                  </a:cubicBezTo>
                  <a:cubicBezTo>
                    <a:pt x="73" y="18"/>
                    <a:pt x="76" y="27"/>
                    <a:pt x="76" y="39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54"/>
                    <a:pt x="23" y="59"/>
                    <a:pt x="26" y="62"/>
                  </a:cubicBezTo>
                  <a:cubicBezTo>
                    <a:pt x="29" y="66"/>
                    <a:pt x="34" y="68"/>
                    <a:pt x="40" y="68"/>
                  </a:cubicBezTo>
                  <a:cubicBezTo>
                    <a:pt x="48" y="68"/>
                    <a:pt x="53" y="64"/>
                    <a:pt x="55" y="57"/>
                  </a:cubicBezTo>
                  <a:lnTo>
                    <a:pt x="7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6">
              <a:extLst>
                <a:ext uri="{FF2B5EF4-FFF2-40B4-BE49-F238E27FC236}">
                  <a16:creationId xmlns:a16="http://schemas.microsoft.com/office/drawing/2014/main" id="{4D253EBF-46E1-4040-917C-EE783AFA1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88" y="5565775"/>
              <a:ext cx="131762" cy="246062"/>
            </a:xfrm>
            <a:custGeom>
              <a:avLst/>
              <a:gdLst>
                <a:gd name="T0" fmla="*/ 13 w 55"/>
                <a:gd name="T1" fmla="*/ 37 h 101"/>
                <a:gd name="T2" fmla="*/ 0 w 55"/>
                <a:gd name="T3" fmla="*/ 37 h 101"/>
                <a:gd name="T4" fmla="*/ 0 w 55"/>
                <a:gd name="T5" fmla="*/ 21 h 101"/>
                <a:gd name="T6" fmla="*/ 13 w 55"/>
                <a:gd name="T7" fmla="*/ 21 h 101"/>
                <a:gd name="T8" fmla="*/ 13 w 55"/>
                <a:gd name="T9" fmla="*/ 0 h 101"/>
                <a:gd name="T10" fmla="*/ 34 w 55"/>
                <a:gd name="T11" fmla="*/ 0 h 101"/>
                <a:gd name="T12" fmla="*/ 34 w 55"/>
                <a:gd name="T13" fmla="*/ 21 h 101"/>
                <a:gd name="T14" fmla="*/ 52 w 55"/>
                <a:gd name="T15" fmla="*/ 21 h 101"/>
                <a:gd name="T16" fmla="*/ 52 w 55"/>
                <a:gd name="T17" fmla="*/ 37 h 101"/>
                <a:gd name="T18" fmla="*/ 34 w 55"/>
                <a:gd name="T19" fmla="*/ 37 h 101"/>
                <a:gd name="T20" fmla="*/ 34 w 55"/>
                <a:gd name="T21" fmla="*/ 74 h 101"/>
                <a:gd name="T22" fmla="*/ 37 w 55"/>
                <a:gd name="T23" fmla="*/ 82 h 101"/>
                <a:gd name="T24" fmla="*/ 43 w 55"/>
                <a:gd name="T25" fmla="*/ 84 h 101"/>
                <a:gd name="T26" fmla="*/ 48 w 55"/>
                <a:gd name="T27" fmla="*/ 84 h 101"/>
                <a:gd name="T28" fmla="*/ 52 w 55"/>
                <a:gd name="T29" fmla="*/ 83 h 101"/>
                <a:gd name="T30" fmla="*/ 55 w 55"/>
                <a:gd name="T31" fmla="*/ 99 h 101"/>
                <a:gd name="T32" fmla="*/ 46 w 55"/>
                <a:gd name="T33" fmla="*/ 101 h 101"/>
                <a:gd name="T34" fmla="*/ 38 w 55"/>
                <a:gd name="T35" fmla="*/ 101 h 101"/>
                <a:gd name="T36" fmla="*/ 19 w 55"/>
                <a:gd name="T37" fmla="*/ 95 h 101"/>
                <a:gd name="T38" fmla="*/ 13 w 55"/>
                <a:gd name="T39" fmla="*/ 74 h 101"/>
                <a:gd name="T40" fmla="*/ 13 w 55"/>
                <a:gd name="T4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101">
                  <a:moveTo>
                    <a:pt x="13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8"/>
                    <a:pt x="35" y="81"/>
                    <a:pt x="37" y="82"/>
                  </a:cubicBezTo>
                  <a:cubicBezTo>
                    <a:pt x="38" y="84"/>
                    <a:pt x="41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9" y="84"/>
                    <a:pt x="50" y="84"/>
                    <a:pt x="52" y="83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2" y="100"/>
                    <a:pt x="49" y="100"/>
                    <a:pt x="46" y="101"/>
                  </a:cubicBezTo>
                  <a:cubicBezTo>
                    <a:pt x="44" y="101"/>
                    <a:pt x="41" y="101"/>
                    <a:pt x="38" y="101"/>
                  </a:cubicBezTo>
                  <a:cubicBezTo>
                    <a:pt x="30" y="101"/>
                    <a:pt x="23" y="99"/>
                    <a:pt x="19" y="95"/>
                  </a:cubicBezTo>
                  <a:cubicBezTo>
                    <a:pt x="15" y="91"/>
                    <a:pt x="13" y="84"/>
                    <a:pt x="13" y="74"/>
                  </a:cubicBezTo>
                  <a:lnTo>
                    <a:pt x="13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7">
              <a:extLst>
                <a:ext uri="{FF2B5EF4-FFF2-40B4-BE49-F238E27FC236}">
                  <a16:creationId xmlns:a16="http://schemas.microsoft.com/office/drawing/2014/main" id="{792DAD2E-EA11-4BC8-A699-0CFF24C05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25" y="5546725"/>
              <a:ext cx="60325" cy="92075"/>
            </a:xfrm>
            <a:custGeom>
              <a:avLst/>
              <a:gdLst>
                <a:gd name="T0" fmla="*/ 7 w 38"/>
                <a:gd name="T1" fmla="*/ 0 h 58"/>
                <a:gd name="T2" fmla="*/ 38 w 38"/>
                <a:gd name="T3" fmla="*/ 0 h 58"/>
                <a:gd name="T4" fmla="*/ 24 w 38"/>
                <a:gd name="T5" fmla="*/ 58 h 58"/>
                <a:gd name="T6" fmla="*/ 0 w 38"/>
                <a:gd name="T7" fmla="*/ 58 h 58"/>
                <a:gd name="T8" fmla="*/ 7 w 3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58">
                  <a:moveTo>
                    <a:pt x="7" y="0"/>
                  </a:moveTo>
                  <a:lnTo>
                    <a:pt x="38" y="0"/>
                  </a:lnTo>
                  <a:lnTo>
                    <a:pt x="24" y="58"/>
                  </a:lnTo>
                  <a:lnTo>
                    <a:pt x="0" y="58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8">
              <a:extLst>
                <a:ext uri="{FF2B5EF4-FFF2-40B4-BE49-F238E27FC236}">
                  <a16:creationId xmlns:a16="http://schemas.microsoft.com/office/drawing/2014/main" id="{B8A65169-7AB7-4223-9122-1BAC4E20E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638" y="5610225"/>
              <a:ext cx="171450" cy="203200"/>
            </a:xfrm>
            <a:custGeom>
              <a:avLst/>
              <a:gdLst>
                <a:gd name="T0" fmla="*/ 20 w 71"/>
                <a:gd name="T1" fmla="*/ 57 h 84"/>
                <a:gd name="T2" fmla="*/ 26 w 71"/>
                <a:gd name="T3" fmla="*/ 66 h 84"/>
                <a:gd name="T4" fmla="*/ 37 w 71"/>
                <a:gd name="T5" fmla="*/ 68 h 84"/>
                <a:gd name="T6" fmla="*/ 47 w 71"/>
                <a:gd name="T7" fmla="*/ 66 h 84"/>
                <a:gd name="T8" fmla="*/ 51 w 71"/>
                <a:gd name="T9" fmla="*/ 60 h 84"/>
                <a:gd name="T10" fmla="*/ 49 w 71"/>
                <a:gd name="T11" fmla="*/ 55 h 84"/>
                <a:gd name="T12" fmla="*/ 41 w 71"/>
                <a:gd name="T13" fmla="*/ 51 h 84"/>
                <a:gd name="T14" fmla="*/ 30 w 71"/>
                <a:gd name="T15" fmla="*/ 50 h 84"/>
                <a:gd name="T16" fmla="*/ 8 w 71"/>
                <a:gd name="T17" fmla="*/ 42 h 84"/>
                <a:gd name="T18" fmla="*/ 1 w 71"/>
                <a:gd name="T19" fmla="*/ 25 h 84"/>
                <a:gd name="T20" fmla="*/ 4 w 71"/>
                <a:gd name="T21" fmla="*/ 15 h 84"/>
                <a:gd name="T22" fmla="*/ 11 w 71"/>
                <a:gd name="T23" fmla="*/ 7 h 84"/>
                <a:gd name="T24" fmla="*/ 22 w 71"/>
                <a:gd name="T25" fmla="*/ 2 h 84"/>
                <a:gd name="T26" fmla="*/ 36 w 71"/>
                <a:gd name="T27" fmla="*/ 0 h 84"/>
                <a:gd name="T28" fmla="*/ 51 w 71"/>
                <a:gd name="T29" fmla="*/ 2 h 84"/>
                <a:gd name="T30" fmla="*/ 62 w 71"/>
                <a:gd name="T31" fmla="*/ 7 h 84"/>
                <a:gd name="T32" fmla="*/ 68 w 71"/>
                <a:gd name="T33" fmla="*/ 15 h 84"/>
                <a:gd name="T34" fmla="*/ 71 w 71"/>
                <a:gd name="T35" fmla="*/ 24 h 84"/>
                <a:gd name="T36" fmla="*/ 52 w 71"/>
                <a:gd name="T37" fmla="*/ 27 h 84"/>
                <a:gd name="T38" fmla="*/ 47 w 71"/>
                <a:gd name="T39" fmla="*/ 19 h 84"/>
                <a:gd name="T40" fmla="*/ 36 w 71"/>
                <a:gd name="T41" fmla="*/ 16 h 84"/>
                <a:gd name="T42" fmla="*/ 29 w 71"/>
                <a:gd name="T43" fmla="*/ 17 h 84"/>
                <a:gd name="T44" fmla="*/ 25 w 71"/>
                <a:gd name="T45" fmla="*/ 19 h 84"/>
                <a:gd name="T46" fmla="*/ 22 w 71"/>
                <a:gd name="T47" fmla="*/ 21 h 84"/>
                <a:gd name="T48" fmla="*/ 22 w 71"/>
                <a:gd name="T49" fmla="*/ 24 h 84"/>
                <a:gd name="T50" fmla="*/ 24 w 71"/>
                <a:gd name="T51" fmla="*/ 29 h 84"/>
                <a:gd name="T52" fmla="*/ 33 w 71"/>
                <a:gd name="T53" fmla="*/ 32 h 84"/>
                <a:gd name="T54" fmla="*/ 43 w 71"/>
                <a:gd name="T55" fmla="*/ 34 h 84"/>
                <a:gd name="T56" fmla="*/ 57 w 71"/>
                <a:gd name="T57" fmla="*/ 37 h 84"/>
                <a:gd name="T58" fmla="*/ 66 w 71"/>
                <a:gd name="T59" fmla="*/ 42 h 84"/>
                <a:gd name="T60" fmla="*/ 70 w 71"/>
                <a:gd name="T61" fmla="*/ 50 h 84"/>
                <a:gd name="T62" fmla="*/ 71 w 71"/>
                <a:gd name="T63" fmla="*/ 60 h 84"/>
                <a:gd name="T64" fmla="*/ 63 w 71"/>
                <a:gd name="T65" fmla="*/ 77 h 84"/>
                <a:gd name="T66" fmla="*/ 37 w 71"/>
                <a:gd name="T67" fmla="*/ 84 h 84"/>
                <a:gd name="T68" fmla="*/ 23 w 71"/>
                <a:gd name="T69" fmla="*/ 83 h 84"/>
                <a:gd name="T70" fmla="*/ 12 w 71"/>
                <a:gd name="T71" fmla="*/ 78 h 84"/>
                <a:gd name="T72" fmla="*/ 3 w 71"/>
                <a:gd name="T73" fmla="*/ 70 h 84"/>
                <a:gd name="T74" fmla="*/ 0 w 71"/>
                <a:gd name="T75" fmla="*/ 57 h 84"/>
                <a:gd name="T76" fmla="*/ 20 w 71"/>
                <a:gd name="T77" fmla="*/ 5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84">
                  <a:moveTo>
                    <a:pt x="20" y="57"/>
                  </a:moveTo>
                  <a:cubicBezTo>
                    <a:pt x="21" y="61"/>
                    <a:pt x="23" y="64"/>
                    <a:pt x="26" y="66"/>
                  </a:cubicBezTo>
                  <a:cubicBezTo>
                    <a:pt x="29" y="67"/>
                    <a:pt x="32" y="68"/>
                    <a:pt x="37" y="68"/>
                  </a:cubicBezTo>
                  <a:cubicBezTo>
                    <a:pt x="42" y="68"/>
                    <a:pt x="45" y="67"/>
                    <a:pt x="47" y="66"/>
                  </a:cubicBezTo>
                  <a:cubicBezTo>
                    <a:pt x="49" y="65"/>
                    <a:pt x="51" y="63"/>
                    <a:pt x="51" y="60"/>
                  </a:cubicBezTo>
                  <a:cubicBezTo>
                    <a:pt x="51" y="58"/>
                    <a:pt x="50" y="56"/>
                    <a:pt x="49" y="55"/>
                  </a:cubicBezTo>
                  <a:cubicBezTo>
                    <a:pt x="47" y="53"/>
                    <a:pt x="45" y="52"/>
                    <a:pt x="41" y="51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20" y="48"/>
                    <a:pt x="13" y="45"/>
                    <a:pt x="8" y="42"/>
                  </a:cubicBezTo>
                  <a:cubicBezTo>
                    <a:pt x="4" y="38"/>
                    <a:pt x="1" y="33"/>
                    <a:pt x="1" y="25"/>
                  </a:cubicBezTo>
                  <a:cubicBezTo>
                    <a:pt x="1" y="21"/>
                    <a:pt x="2" y="18"/>
                    <a:pt x="4" y="15"/>
                  </a:cubicBezTo>
                  <a:cubicBezTo>
                    <a:pt x="6" y="12"/>
                    <a:pt x="8" y="9"/>
                    <a:pt x="11" y="7"/>
                  </a:cubicBezTo>
                  <a:cubicBezTo>
                    <a:pt x="14" y="5"/>
                    <a:pt x="18" y="3"/>
                    <a:pt x="22" y="2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1" y="2"/>
                  </a:cubicBezTo>
                  <a:cubicBezTo>
                    <a:pt x="56" y="4"/>
                    <a:pt x="59" y="5"/>
                    <a:pt x="62" y="7"/>
                  </a:cubicBezTo>
                  <a:cubicBezTo>
                    <a:pt x="64" y="10"/>
                    <a:pt x="66" y="12"/>
                    <a:pt x="68" y="15"/>
                  </a:cubicBezTo>
                  <a:cubicBezTo>
                    <a:pt x="69" y="18"/>
                    <a:pt x="70" y="21"/>
                    <a:pt x="71" y="24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3"/>
                    <a:pt x="49" y="20"/>
                    <a:pt x="47" y="19"/>
                  </a:cubicBezTo>
                  <a:cubicBezTo>
                    <a:pt x="45" y="17"/>
                    <a:pt x="41" y="16"/>
                    <a:pt x="36" y="16"/>
                  </a:cubicBezTo>
                  <a:cubicBezTo>
                    <a:pt x="33" y="16"/>
                    <a:pt x="31" y="16"/>
                    <a:pt x="29" y="17"/>
                  </a:cubicBezTo>
                  <a:cubicBezTo>
                    <a:pt x="27" y="17"/>
                    <a:pt x="26" y="18"/>
                    <a:pt x="25" y="19"/>
                  </a:cubicBezTo>
                  <a:cubicBezTo>
                    <a:pt x="24" y="19"/>
                    <a:pt x="23" y="20"/>
                    <a:pt x="22" y="21"/>
                  </a:cubicBezTo>
                  <a:cubicBezTo>
                    <a:pt x="22" y="22"/>
                    <a:pt x="22" y="23"/>
                    <a:pt x="22" y="24"/>
                  </a:cubicBezTo>
                  <a:cubicBezTo>
                    <a:pt x="22" y="26"/>
                    <a:pt x="22" y="28"/>
                    <a:pt x="24" y="29"/>
                  </a:cubicBezTo>
                  <a:cubicBezTo>
                    <a:pt x="26" y="30"/>
                    <a:pt x="29" y="31"/>
                    <a:pt x="33" y="32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9" y="35"/>
                    <a:pt x="53" y="36"/>
                    <a:pt x="57" y="37"/>
                  </a:cubicBezTo>
                  <a:cubicBezTo>
                    <a:pt x="61" y="39"/>
                    <a:pt x="63" y="40"/>
                    <a:pt x="66" y="42"/>
                  </a:cubicBezTo>
                  <a:cubicBezTo>
                    <a:pt x="68" y="44"/>
                    <a:pt x="69" y="47"/>
                    <a:pt x="70" y="50"/>
                  </a:cubicBezTo>
                  <a:cubicBezTo>
                    <a:pt x="71" y="53"/>
                    <a:pt x="71" y="56"/>
                    <a:pt x="71" y="60"/>
                  </a:cubicBezTo>
                  <a:cubicBezTo>
                    <a:pt x="71" y="67"/>
                    <a:pt x="69" y="73"/>
                    <a:pt x="63" y="77"/>
                  </a:cubicBezTo>
                  <a:cubicBezTo>
                    <a:pt x="57" y="82"/>
                    <a:pt x="49" y="84"/>
                    <a:pt x="37" y="84"/>
                  </a:cubicBezTo>
                  <a:cubicBezTo>
                    <a:pt x="32" y="84"/>
                    <a:pt x="28" y="84"/>
                    <a:pt x="23" y="83"/>
                  </a:cubicBezTo>
                  <a:cubicBezTo>
                    <a:pt x="19" y="82"/>
                    <a:pt x="15" y="81"/>
                    <a:pt x="12" y="78"/>
                  </a:cubicBezTo>
                  <a:cubicBezTo>
                    <a:pt x="8" y="76"/>
                    <a:pt x="6" y="74"/>
                    <a:pt x="3" y="70"/>
                  </a:cubicBezTo>
                  <a:cubicBezTo>
                    <a:pt x="1" y="66"/>
                    <a:pt x="0" y="62"/>
                    <a:pt x="0" y="57"/>
                  </a:cubicBezTo>
                  <a:lnTo>
                    <a:pt x="2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id="{82E9C7AC-A305-471F-9ABE-E7953D38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150" y="5546725"/>
              <a:ext cx="188912" cy="261937"/>
            </a:xfrm>
            <a:custGeom>
              <a:avLst/>
              <a:gdLst>
                <a:gd name="T0" fmla="*/ 0 w 119"/>
                <a:gd name="T1" fmla="*/ 0 h 165"/>
                <a:gd name="T2" fmla="*/ 30 w 119"/>
                <a:gd name="T3" fmla="*/ 0 h 165"/>
                <a:gd name="T4" fmla="*/ 30 w 119"/>
                <a:gd name="T5" fmla="*/ 85 h 165"/>
                <a:gd name="T6" fmla="*/ 77 w 119"/>
                <a:gd name="T7" fmla="*/ 44 h 165"/>
                <a:gd name="T8" fmla="*/ 114 w 119"/>
                <a:gd name="T9" fmla="*/ 44 h 165"/>
                <a:gd name="T10" fmla="*/ 71 w 119"/>
                <a:gd name="T11" fmla="*/ 85 h 165"/>
                <a:gd name="T12" fmla="*/ 119 w 119"/>
                <a:gd name="T13" fmla="*/ 165 h 165"/>
                <a:gd name="T14" fmla="*/ 84 w 119"/>
                <a:gd name="T15" fmla="*/ 165 h 165"/>
                <a:gd name="T16" fmla="*/ 47 w 119"/>
                <a:gd name="T17" fmla="*/ 104 h 165"/>
                <a:gd name="T18" fmla="*/ 30 w 119"/>
                <a:gd name="T19" fmla="*/ 119 h 165"/>
                <a:gd name="T20" fmla="*/ 30 w 119"/>
                <a:gd name="T21" fmla="*/ 165 h 165"/>
                <a:gd name="T22" fmla="*/ 0 w 119"/>
                <a:gd name="T23" fmla="*/ 165 h 165"/>
                <a:gd name="T24" fmla="*/ 0 w 119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65">
                  <a:moveTo>
                    <a:pt x="0" y="0"/>
                  </a:moveTo>
                  <a:lnTo>
                    <a:pt x="30" y="0"/>
                  </a:lnTo>
                  <a:lnTo>
                    <a:pt x="30" y="85"/>
                  </a:lnTo>
                  <a:lnTo>
                    <a:pt x="77" y="44"/>
                  </a:lnTo>
                  <a:lnTo>
                    <a:pt x="114" y="44"/>
                  </a:lnTo>
                  <a:lnTo>
                    <a:pt x="71" y="85"/>
                  </a:lnTo>
                  <a:lnTo>
                    <a:pt x="119" y="165"/>
                  </a:lnTo>
                  <a:lnTo>
                    <a:pt x="84" y="165"/>
                  </a:lnTo>
                  <a:lnTo>
                    <a:pt x="47" y="104"/>
                  </a:lnTo>
                  <a:lnTo>
                    <a:pt x="30" y="119"/>
                  </a:lnTo>
                  <a:lnTo>
                    <a:pt x="30" y="165"/>
                  </a:lnTo>
                  <a:lnTo>
                    <a:pt x="0" y="16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0">
              <a:extLst>
                <a:ext uri="{FF2B5EF4-FFF2-40B4-BE49-F238E27FC236}">
                  <a16:creationId xmlns:a16="http://schemas.microsoft.com/office/drawing/2014/main" id="{207E0867-0AC9-4AF5-B8E0-A0491F234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825" y="5610225"/>
              <a:ext cx="184150" cy="203200"/>
            </a:xfrm>
            <a:custGeom>
              <a:avLst/>
              <a:gdLst>
                <a:gd name="T0" fmla="*/ 55 w 76"/>
                <a:gd name="T1" fmla="*/ 34 h 84"/>
                <a:gd name="T2" fmla="*/ 51 w 76"/>
                <a:gd name="T3" fmla="*/ 21 h 84"/>
                <a:gd name="T4" fmla="*/ 39 w 76"/>
                <a:gd name="T5" fmla="*/ 16 h 84"/>
                <a:gd name="T6" fmla="*/ 31 w 76"/>
                <a:gd name="T7" fmla="*/ 18 h 84"/>
                <a:gd name="T8" fmla="*/ 26 w 76"/>
                <a:gd name="T9" fmla="*/ 21 h 84"/>
                <a:gd name="T10" fmla="*/ 23 w 76"/>
                <a:gd name="T11" fmla="*/ 27 h 84"/>
                <a:gd name="T12" fmla="*/ 21 w 76"/>
                <a:gd name="T13" fmla="*/ 34 h 84"/>
                <a:gd name="T14" fmla="*/ 55 w 76"/>
                <a:gd name="T15" fmla="*/ 34 h 84"/>
                <a:gd name="T16" fmla="*/ 75 w 76"/>
                <a:gd name="T17" fmla="*/ 57 h 84"/>
                <a:gd name="T18" fmla="*/ 64 w 76"/>
                <a:gd name="T19" fmla="*/ 77 h 84"/>
                <a:gd name="T20" fmla="*/ 39 w 76"/>
                <a:gd name="T21" fmla="*/ 84 h 84"/>
                <a:gd name="T22" fmla="*/ 10 w 76"/>
                <a:gd name="T23" fmla="*/ 73 h 84"/>
                <a:gd name="T24" fmla="*/ 0 w 76"/>
                <a:gd name="T25" fmla="*/ 42 h 84"/>
                <a:gd name="T26" fmla="*/ 3 w 76"/>
                <a:gd name="T27" fmla="*/ 25 h 84"/>
                <a:gd name="T28" fmla="*/ 11 w 76"/>
                <a:gd name="T29" fmla="*/ 12 h 84"/>
                <a:gd name="T30" fmla="*/ 23 w 76"/>
                <a:gd name="T31" fmla="*/ 3 h 84"/>
                <a:gd name="T32" fmla="*/ 39 w 76"/>
                <a:gd name="T33" fmla="*/ 0 h 84"/>
                <a:gd name="T34" fmla="*/ 67 w 76"/>
                <a:gd name="T35" fmla="*/ 11 h 84"/>
                <a:gd name="T36" fmla="*/ 76 w 76"/>
                <a:gd name="T37" fmla="*/ 39 h 84"/>
                <a:gd name="T38" fmla="*/ 76 w 76"/>
                <a:gd name="T39" fmla="*/ 47 h 84"/>
                <a:gd name="T40" fmla="*/ 21 w 76"/>
                <a:gd name="T41" fmla="*/ 47 h 84"/>
                <a:gd name="T42" fmla="*/ 26 w 76"/>
                <a:gd name="T43" fmla="*/ 62 h 84"/>
                <a:gd name="T44" fmla="*/ 39 w 76"/>
                <a:gd name="T45" fmla="*/ 68 h 84"/>
                <a:gd name="T46" fmla="*/ 54 w 76"/>
                <a:gd name="T47" fmla="*/ 57 h 84"/>
                <a:gd name="T48" fmla="*/ 75 w 76"/>
                <a:gd name="T49" fmla="*/ 5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84">
                  <a:moveTo>
                    <a:pt x="55" y="34"/>
                  </a:moveTo>
                  <a:cubicBezTo>
                    <a:pt x="55" y="28"/>
                    <a:pt x="54" y="24"/>
                    <a:pt x="51" y="21"/>
                  </a:cubicBezTo>
                  <a:cubicBezTo>
                    <a:pt x="49" y="18"/>
                    <a:pt x="44" y="16"/>
                    <a:pt x="39" y="16"/>
                  </a:cubicBezTo>
                  <a:cubicBezTo>
                    <a:pt x="36" y="16"/>
                    <a:pt x="34" y="17"/>
                    <a:pt x="31" y="18"/>
                  </a:cubicBezTo>
                  <a:cubicBezTo>
                    <a:pt x="29" y="19"/>
                    <a:pt x="28" y="20"/>
                    <a:pt x="26" y="21"/>
                  </a:cubicBezTo>
                  <a:cubicBezTo>
                    <a:pt x="25" y="23"/>
                    <a:pt x="23" y="25"/>
                    <a:pt x="23" y="27"/>
                  </a:cubicBezTo>
                  <a:cubicBezTo>
                    <a:pt x="22" y="29"/>
                    <a:pt x="21" y="31"/>
                    <a:pt x="21" y="34"/>
                  </a:cubicBezTo>
                  <a:lnTo>
                    <a:pt x="55" y="34"/>
                  </a:lnTo>
                  <a:close/>
                  <a:moveTo>
                    <a:pt x="75" y="57"/>
                  </a:moveTo>
                  <a:cubicBezTo>
                    <a:pt x="73" y="66"/>
                    <a:pt x="70" y="73"/>
                    <a:pt x="64" y="77"/>
                  </a:cubicBezTo>
                  <a:cubicBezTo>
                    <a:pt x="58" y="82"/>
                    <a:pt x="50" y="84"/>
                    <a:pt x="39" y="84"/>
                  </a:cubicBezTo>
                  <a:cubicBezTo>
                    <a:pt x="26" y="84"/>
                    <a:pt x="16" y="81"/>
                    <a:pt x="10" y="73"/>
                  </a:cubicBezTo>
                  <a:cubicBezTo>
                    <a:pt x="3" y="66"/>
                    <a:pt x="0" y="56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ubicBezTo>
                    <a:pt x="5" y="20"/>
                    <a:pt x="7" y="15"/>
                    <a:pt x="11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3" y="0"/>
                    <a:pt x="39" y="0"/>
                  </a:cubicBezTo>
                  <a:cubicBezTo>
                    <a:pt x="51" y="0"/>
                    <a:pt x="60" y="4"/>
                    <a:pt x="67" y="11"/>
                  </a:cubicBezTo>
                  <a:cubicBezTo>
                    <a:pt x="73" y="18"/>
                    <a:pt x="76" y="27"/>
                    <a:pt x="76" y="39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54"/>
                    <a:pt x="23" y="59"/>
                    <a:pt x="26" y="62"/>
                  </a:cubicBezTo>
                  <a:cubicBezTo>
                    <a:pt x="29" y="66"/>
                    <a:pt x="33" y="68"/>
                    <a:pt x="39" y="68"/>
                  </a:cubicBezTo>
                  <a:cubicBezTo>
                    <a:pt x="48" y="68"/>
                    <a:pt x="53" y="64"/>
                    <a:pt x="54" y="57"/>
                  </a:cubicBezTo>
                  <a:lnTo>
                    <a:pt x="7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id="{9C78FAF5-A040-4892-ADFA-1703EF2F5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3725" y="5610225"/>
              <a:ext cx="182562" cy="203200"/>
            </a:xfrm>
            <a:custGeom>
              <a:avLst/>
              <a:gdLst>
                <a:gd name="T0" fmla="*/ 55 w 76"/>
                <a:gd name="T1" fmla="*/ 34 h 84"/>
                <a:gd name="T2" fmla="*/ 51 w 76"/>
                <a:gd name="T3" fmla="*/ 21 h 84"/>
                <a:gd name="T4" fmla="*/ 39 w 76"/>
                <a:gd name="T5" fmla="*/ 16 h 84"/>
                <a:gd name="T6" fmla="*/ 31 w 76"/>
                <a:gd name="T7" fmla="*/ 18 h 84"/>
                <a:gd name="T8" fmla="*/ 26 w 76"/>
                <a:gd name="T9" fmla="*/ 21 h 84"/>
                <a:gd name="T10" fmla="*/ 23 w 76"/>
                <a:gd name="T11" fmla="*/ 27 h 84"/>
                <a:gd name="T12" fmla="*/ 21 w 76"/>
                <a:gd name="T13" fmla="*/ 34 h 84"/>
                <a:gd name="T14" fmla="*/ 55 w 76"/>
                <a:gd name="T15" fmla="*/ 34 h 84"/>
                <a:gd name="T16" fmla="*/ 75 w 76"/>
                <a:gd name="T17" fmla="*/ 57 h 84"/>
                <a:gd name="T18" fmla="*/ 64 w 76"/>
                <a:gd name="T19" fmla="*/ 77 h 84"/>
                <a:gd name="T20" fmla="*/ 39 w 76"/>
                <a:gd name="T21" fmla="*/ 84 h 84"/>
                <a:gd name="T22" fmla="*/ 10 w 76"/>
                <a:gd name="T23" fmla="*/ 73 h 84"/>
                <a:gd name="T24" fmla="*/ 0 w 76"/>
                <a:gd name="T25" fmla="*/ 42 h 84"/>
                <a:gd name="T26" fmla="*/ 3 w 76"/>
                <a:gd name="T27" fmla="*/ 25 h 84"/>
                <a:gd name="T28" fmla="*/ 11 w 76"/>
                <a:gd name="T29" fmla="*/ 12 h 84"/>
                <a:gd name="T30" fmla="*/ 23 w 76"/>
                <a:gd name="T31" fmla="*/ 3 h 84"/>
                <a:gd name="T32" fmla="*/ 39 w 76"/>
                <a:gd name="T33" fmla="*/ 0 h 84"/>
                <a:gd name="T34" fmla="*/ 67 w 76"/>
                <a:gd name="T35" fmla="*/ 11 h 84"/>
                <a:gd name="T36" fmla="*/ 76 w 76"/>
                <a:gd name="T37" fmla="*/ 39 h 84"/>
                <a:gd name="T38" fmla="*/ 76 w 76"/>
                <a:gd name="T39" fmla="*/ 47 h 84"/>
                <a:gd name="T40" fmla="*/ 21 w 76"/>
                <a:gd name="T41" fmla="*/ 47 h 84"/>
                <a:gd name="T42" fmla="*/ 26 w 76"/>
                <a:gd name="T43" fmla="*/ 62 h 84"/>
                <a:gd name="T44" fmla="*/ 39 w 76"/>
                <a:gd name="T45" fmla="*/ 68 h 84"/>
                <a:gd name="T46" fmla="*/ 54 w 76"/>
                <a:gd name="T47" fmla="*/ 57 h 84"/>
                <a:gd name="T48" fmla="*/ 75 w 76"/>
                <a:gd name="T49" fmla="*/ 5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84">
                  <a:moveTo>
                    <a:pt x="55" y="34"/>
                  </a:moveTo>
                  <a:cubicBezTo>
                    <a:pt x="55" y="28"/>
                    <a:pt x="54" y="24"/>
                    <a:pt x="51" y="21"/>
                  </a:cubicBezTo>
                  <a:cubicBezTo>
                    <a:pt x="49" y="18"/>
                    <a:pt x="45" y="16"/>
                    <a:pt x="39" y="16"/>
                  </a:cubicBezTo>
                  <a:cubicBezTo>
                    <a:pt x="36" y="16"/>
                    <a:pt x="34" y="17"/>
                    <a:pt x="31" y="18"/>
                  </a:cubicBezTo>
                  <a:cubicBezTo>
                    <a:pt x="29" y="19"/>
                    <a:pt x="28" y="20"/>
                    <a:pt x="26" y="21"/>
                  </a:cubicBezTo>
                  <a:cubicBezTo>
                    <a:pt x="25" y="23"/>
                    <a:pt x="23" y="25"/>
                    <a:pt x="23" y="27"/>
                  </a:cubicBezTo>
                  <a:cubicBezTo>
                    <a:pt x="22" y="29"/>
                    <a:pt x="21" y="31"/>
                    <a:pt x="21" y="34"/>
                  </a:cubicBezTo>
                  <a:lnTo>
                    <a:pt x="55" y="34"/>
                  </a:lnTo>
                  <a:close/>
                  <a:moveTo>
                    <a:pt x="75" y="57"/>
                  </a:moveTo>
                  <a:cubicBezTo>
                    <a:pt x="73" y="66"/>
                    <a:pt x="70" y="73"/>
                    <a:pt x="64" y="77"/>
                  </a:cubicBezTo>
                  <a:cubicBezTo>
                    <a:pt x="59" y="82"/>
                    <a:pt x="50" y="84"/>
                    <a:pt x="39" y="84"/>
                  </a:cubicBezTo>
                  <a:cubicBezTo>
                    <a:pt x="26" y="84"/>
                    <a:pt x="16" y="81"/>
                    <a:pt x="10" y="73"/>
                  </a:cubicBezTo>
                  <a:cubicBezTo>
                    <a:pt x="3" y="66"/>
                    <a:pt x="0" y="56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ubicBezTo>
                    <a:pt x="5" y="20"/>
                    <a:pt x="7" y="15"/>
                    <a:pt x="11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3" y="0"/>
                    <a:pt x="39" y="0"/>
                  </a:cubicBezTo>
                  <a:cubicBezTo>
                    <a:pt x="51" y="0"/>
                    <a:pt x="61" y="4"/>
                    <a:pt x="67" y="11"/>
                  </a:cubicBezTo>
                  <a:cubicBezTo>
                    <a:pt x="73" y="18"/>
                    <a:pt x="76" y="27"/>
                    <a:pt x="76" y="39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54"/>
                    <a:pt x="23" y="59"/>
                    <a:pt x="26" y="62"/>
                  </a:cubicBezTo>
                  <a:cubicBezTo>
                    <a:pt x="29" y="66"/>
                    <a:pt x="33" y="68"/>
                    <a:pt x="39" y="68"/>
                  </a:cubicBezTo>
                  <a:cubicBezTo>
                    <a:pt x="48" y="68"/>
                    <a:pt x="53" y="64"/>
                    <a:pt x="54" y="57"/>
                  </a:cubicBezTo>
                  <a:lnTo>
                    <a:pt x="7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2">
              <a:extLst>
                <a:ext uri="{FF2B5EF4-FFF2-40B4-BE49-F238E27FC236}">
                  <a16:creationId xmlns:a16="http://schemas.microsoft.com/office/drawing/2014/main" id="{EF6975CE-4409-47D8-9A7A-906A92102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5975" y="5610225"/>
              <a:ext cx="188912" cy="268287"/>
            </a:xfrm>
            <a:custGeom>
              <a:avLst/>
              <a:gdLst>
                <a:gd name="T0" fmla="*/ 21 w 78"/>
                <a:gd name="T1" fmla="*/ 43 h 111"/>
                <a:gd name="T2" fmla="*/ 22 w 78"/>
                <a:gd name="T3" fmla="*/ 55 h 111"/>
                <a:gd name="T4" fmla="*/ 26 w 78"/>
                <a:gd name="T5" fmla="*/ 63 h 111"/>
                <a:gd name="T6" fmla="*/ 32 w 78"/>
                <a:gd name="T7" fmla="*/ 66 h 111"/>
                <a:gd name="T8" fmla="*/ 38 w 78"/>
                <a:gd name="T9" fmla="*/ 67 h 111"/>
                <a:gd name="T10" fmla="*/ 45 w 78"/>
                <a:gd name="T11" fmla="*/ 66 h 111"/>
                <a:gd name="T12" fmla="*/ 51 w 78"/>
                <a:gd name="T13" fmla="*/ 61 h 111"/>
                <a:gd name="T14" fmla="*/ 54 w 78"/>
                <a:gd name="T15" fmla="*/ 54 h 111"/>
                <a:gd name="T16" fmla="*/ 56 w 78"/>
                <a:gd name="T17" fmla="*/ 42 h 111"/>
                <a:gd name="T18" fmla="*/ 54 w 78"/>
                <a:gd name="T19" fmla="*/ 31 h 111"/>
                <a:gd name="T20" fmla="*/ 51 w 78"/>
                <a:gd name="T21" fmla="*/ 23 h 111"/>
                <a:gd name="T22" fmla="*/ 46 w 78"/>
                <a:gd name="T23" fmla="*/ 19 h 111"/>
                <a:gd name="T24" fmla="*/ 39 w 78"/>
                <a:gd name="T25" fmla="*/ 18 h 111"/>
                <a:gd name="T26" fmla="*/ 32 w 78"/>
                <a:gd name="T27" fmla="*/ 19 h 111"/>
                <a:gd name="T28" fmla="*/ 27 w 78"/>
                <a:gd name="T29" fmla="*/ 22 h 111"/>
                <a:gd name="T30" fmla="*/ 22 w 78"/>
                <a:gd name="T31" fmla="*/ 29 h 111"/>
                <a:gd name="T32" fmla="*/ 21 w 78"/>
                <a:gd name="T33" fmla="*/ 41 h 111"/>
                <a:gd name="T34" fmla="*/ 21 w 78"/>
                <a:gd name="T35" fmla="*/ 43 h 111"/>
                <a:gd name="T36" fmla="*/ 0 w 78"/>
                <a:gd name="T37" fmla="*/ 3 h 111"/>
                <a:gd name="T38" fmla="*/ 20 w 78"/>
                <a:gd name="T39" fmla="*/ 3 h 111"/>
                <a:gd name="T40" fmla="*/ 20 w 78"/>
                <a:gd name="T41" fmla="*/ 13 h 111"/>
                <a:gd name="T42" fmla="*/ 45 w 78"/>
                <a:gd name="T43" fmla="*/ 0 h 111"/>
                <a:gd name="T44" fmla="*/ 70 w 78"/>
                <a:gd name="T45" fmla="*/ 12 h 111"/>
                <a:gd name="T46" fmla="*/ 78 w 78"/>
                <a:gd name="T47" fmla="*/ 42 h 111"/>
                <a:gd name="T48" fmla="*/ 75 w 78"/>
                <a:gd name="T49" fmla="*/ 59 h 111"/>
                <a:gd name="T50" fmla="*/ 69 w 78"/>
                <a:gd name="T51" fmla="*/ 73 h 111"/>
                <a:gd name="T52" fmla="*/ 58 w 78"/>
                <a:gd name="T53" fmla="*/ 81 h 111"/>
                <a:gd name="T54" fmla="*/ 43 w 78"/>
                <a:gd name="T55" fmla="*/ 84 h 111"/>
                <a:gd name="T56" fmla="*/ 32 w 78"/>
                <a:gd name="T57" fmla="*/ 82 h 111"/>
                <a:gd name="T58" fmla="*/ 21 w 78"/>
                <a:gd name="T59" fmla="*/ 74 h 111"/>
                <a:gd name="T60" fmla="*/ 21 w 78"/>
                <a:gd name="T61" fmla="*/ 111 h 111"/>
                <a:gd name="T62" fmla="*/ 0 w 78"/>
                <a:gd name="T63" fmla="*/ 111 h 111"/>
                <a:gd name="T64" fmla="*/ 0 w 78"/>
                <a:gd name="T65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111">
                  <a:moveTo>
                    <a:pt x="21" y="43"/>
                  </a:moveTo>
                  <a:cubicBezTo>
                    <a:pt x="21" y="48"/>
                    <a:pt x="21" y="52"/>
                    <a:pt x="22" y="55"/>
                  </a:cubicBezTo>
                  <a:cubicBezTo>
                    <a:pt x="23" y="58"/>
                    <a:pt x="24" y="61"/>
                    <a:pt x="26" y="63"/>
                  </a:cubicBezTo>
                  <a:cubicBezTo>
                    <a:pt x="28" y="65"/>
                    <a:pt x="30" y="66"/>
                    <a:pt x="32" y="66"/>
                  </a:cubicBezTo>
                  <a:cubicBezTo>
                    <a:pt x="34" y="67"/>
                    <a:pt x="36" y="67"/>
                    <a:pt x="38" y="67"/>
                  </a:cubicBezTo>
                  <a:cubicBezTo>
                    <a:pt x="41" y="67"/>
                    <a:pt x="43" y="67"/>
                    <a:pt x="45" y="66"/>
                  </a:cubicBezTo>
                  <a:cubicBezTo>
                    <a:pt x="47" y="65"/>
                    <a:pt x="49" y="63"/>
                    <a:pt x="51" y="61"/>
                  </a:cubicBezTo>
                  <a:cubicBezTo>
                    <a:pt x="52" y="60"/>
                    <a:pt x="53" y="57"/>
                    <a:pt x="54" y="54"/>
                  </a:cubicBezTo>
                  <a:cubicBezTo>
                    <a:pt x="55" y="51"/>
                    <a:pt x="56" y="47"/>
                    <a:pt x="56" y="42"/>
                  </a:cubicBezTo>
                  <a:cubicBezTo>
                    <a:pt x="56" y="38"/>
                    <a:pt x="55" y="34"/>
                    <a:pt x="54" y="31"/>
                  </a:cubicBezTo>
                  <a:cubicBezTo>
                    <a:pt x="54" y="28"/>
                    <a:pt x="52" y="25"/>
                    <a:pt x="51" y="23"/>
                  </a:cubicBezTo>
                  <a:cubicBezTo>
                    <a:pt x="49" y="21"/>
                    <a:pt x="48" y="20"/>
                    <a:pt x="46" y="19"/>
                  </a:cubicBezTo>
                  <a:cubicBezTo>
                    <a:pt x="43" y="18"/>
                    <a:pt x="41" y="18"/>
                    <a:pt x="39" y="18"/>
                  </a:cubicBezTo>
                  <a:cubicBezTo>
                    <a:pt x="36" y="18"/>
                    <a:pt x="34" y="18"/>
                    <a:pt x="32" y="19"/>
                  </a:cubicBezTo>
                  <a:cubicBezTo>
                    <a:pt x="30" y="19"/>
                    <a:pt x="28" y="21"/>
                    <a:pt x="27" y="22"/>
                  </a:cubicBezTo>
                  <a:cubicBezTo>
                    <a:pt x="25" y="24"/>
                    <a:pt x="23" y="26"/>
                    <a:pt x="22" y="29"/>
                  </a:cubicBezTo>
                  <a:cubicBezTo>
                    <a:pt x="21" y="32"/>
                    <a:pt x="21" y="36"/>
                    <a:pt x="21" y="41"/>
                  </a:cubicBezTo>
                  <a:lnTo>
                    <a:pt x="21" y="43"/>
                  </a:lnTo>
                  <a:close/>
                  <a:moveTo>
                    <a:pt x="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5"/>
                    <a:pt x="35" y="0"/>
                    <a:pt x="45" y="0"/>
                  </a:cubicBezTo>
                  <a:cubicBezTo>
                    <a:pt x="56" y="0"/>
                    <a:pt x="64" y="4"/>
                    <a:pt x="70" y="12"/>
                  </a:cubicBezTo>
                  <a:cubicBezTo>
                    <a:pt x="75" y="19"/>
                    <a:pt x="78" y="29"/>
                    <a:pt x="78" y="42"/>
                  </a:cubicBezTo>
                  <a:cubicBezTo>
                    <a:pt x="78" y="49"/>
                    <a:pt x="77" y="54"/>
                    <a:pt x="75" y="59"/>
                  </a:cubicBezTo>
                  <a:cubicBezTo>
                    <a:pt x="74" y="65"/>
                    <a:pt x="72" y="69"/>
                    <a:pt x="69" y="73"/>
                  </a:cubicBezTo>
                  <a:cubicBezTo>
                    <a:pt x="66" y="76"/>
                    <a:pt x="62" y="79"/>
                    <a:pt x="58" y="81"/>
                  </a:cubicBezTo>
                  <a:cubicBezTo>
                    <a:pt x="54" y="83"/>
                    <a:pt x="49" y="84"/>
                    <a:pt x="43" y="84"/>
                  </a:cubicBezTo>
                  <a:cubicBezTo>
                    <a:pt x="40" y="84"/>
                    <a:pt x="36" y="84"/>
                    <a:pt x="32" y="82"/>
                  </a:cubicBezTo>
                  <a:cubicBezTo>
                    <a:pt x="28" y="81"/>
                    <a:pt x="24" y="78"/>
                    <a:pt x="21" y="74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3">
              <a:extLst>
                <a:ext uri="{FF2B5EF4-FFF2-40B4-BE49-F238E27FC236}">
                  <a16:creationId xmlns:a16="http://schemas.microsoft.com/office/drawing/2014/main" id="{06764268-8C86-4B4F-82A9-6893B31042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0" y="5546725"/>
              <a:ext cx="52387" cy="261937"/>
            </a:xfrm>
            <a:custGeom>
              <a:avLst/>
              <a:gdLst>
                <a:gd name="T0" fmla="*/ 1 w 33"/>
                <a:gd name="T1" fmla="*/ 44 h 165"/>
                <a:gd name="T2" fmla="*/ 33 w 33"/>
                <a:gd name="T3" fmla="*/ 44 h 165"/>
                <a:gd name="T4" fmla="*/ 33 w 33"/>
                <a:gd name="T5" fmla="*/ 165 h 165"/>
                <a:gd name="T6" fmla="*/ 1 w 33"/>
                <a:gd name="T7" fmla="*/ 165 h 165"/>
                <a:gd name="T8" fmla="*/ 1 w 33"/>
                <a:gd name="T9" fmla="*/ 44 h 165"/>
                <a:gd name="T10" fmla="*/ 0 w 33"/>
                <a:gd name="T11" fmla="*/ 0 h 165"/>
                <a:gd name="T12" fmla="*/ 33 w 33"/>
                <a:gd name="T13" fmla="*/ 0 h 165"/>
                <a:gd name="T14" fmla="*/ 33 w 33"/>
                <a:gd name="T15" fmla="*/ 29 h 165"/>
                <a:gd name="T16" fmla="*/ 0 w 33"/>
                <a:gd name="T17" fmla="*/ 29 h 165"/>
                <a:gd name="T18" fmla="*/ 0 w 33"/>
                <a:gd name="T1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65">
                  <a:moveTo>
                    <a:pt x="1" y="44"/>
                  </a:moveTo>
                  <a:lnTo>
                    <a:pt x="33" y="44"/>
                  </a:lnTo>
                  <a:lnTo>
                    <a:pt x="33" y="165"/>
                  </a:lnTo>
                  <a:lnTo>
                    <a:pt x="1" y="165"/>
                  </a:lnTo>
                  <a:lnTo>
                    <a:pt x="1" y="44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33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4">
              <a:extLst>
                <a:ext uri="{FF2B5EF4-FFF2-40B4-BE49-F238E27FC236}">
                  <a16:creationId xmlns:a16="http://schemas.microsoft.com/office/drawing/2014/main" id="{75179888-F76B-41A3-9F78-76ED10DC5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5" y="5565775"/>
              <a:ext cx="133350" cy="246062"/>
            </a:xfrm>
            <a:custGeom>
              <a:avLst/>
              <a:gdLst>
                <a:gd name="T0" fmla="*/ 13 w 55"/>
                <a:gd name="T1" fmla="*/ 37 h 101"/>
                <a:gd name="T2" fmla="*/ 0 w 55"/>
                <a:gd name="T3" fmla="*/ 37 h 101"/>
                <a:gd name="T4" fmla="*/ 0 w 55"/>
                <a:gd name="T5" fmla="*/ 21 h 101"/>
                <a:gd name="T6" fmla="*/ 13 w 55"/>
                <a:gd name="T7" fmla="*/ 21 h 101"/>
                <a:gd name="T8" fmla="*/ 13 w 55"/>
                <a:gd name="T9" fmla="*/ 0 h 101"/>
                <a:gd name="T10" fmla="*/ 34 w 55"/>
                <a:gd name="T11" fmla="*/ 0 h 101"/>
                <a:gd name="T12" fmla="*/ 34 w 55"/>
                <a:gd name="T13" fmla="*/ 21 h 101"/>
                <a:gd name="T14" fmla="*/ 52 w 55"/>
                <a:gd name="T15" fmla="*/ 21 h 101"/>
                <a:gd name="T16" fmla="*/ 52 w 55"/>
                <a:gd name="T17" fmla="*/ 37 h 101"/>
                <a:gd name="T18" fmla="*/ 34 w 55"/>
                <a:gd name="T19" fmla="*/ 37 h 101"/>
                <a:gd name="T20" fmla="*/ 34 w 55"/>
                <a:gd name="T21" fmla="*/ 74 h 101"/>
                <a:gd name="T22" fmla="*/ 36 w 55"/>
                <a:gd name="T23" fmla="*/ 82 h 101"/>
                <a:gd name="T24" fmla="*/ 43 w 55"/>
                <a:gd name="T25" fmla="*/ 84 h 101"/>
                <a:gd name="T26" fmla="*/ 47 w 55"/>
                <a:gd name="T27" fmla="*/ 84 h 101"/>
                <a:gd name="T28" fmla="*/ 52 w 55"/>
                <a:gd name="T29" fmla="*/ 83 h 101"/>
                <a:gd name="T30" fmla="*/ 55 w 55"/>
                <a:gd name="T31" fmla="*/ 99 h 101"/>
                <a:gd name="T32" fmla="*/ 46 w 55"/>
                <a:gd name="T33" fmla="*/ 101 h 101"/>
                <a:gd name="T34" fmla="*/ 38 w 55"/>
                <a:gd name="T35" fmla="*/ 101 h 101"/>
                <a:gd name="T36" fmla="*/ 19 w 55"/>
                <a:gd name="T37" fmla="*/ 95 h 101"/>
                <a:gd name="T38" fmla="*/ 13 w 55"/>
                <a:gd name="T39" fmla="*/ 74 h 101"/>
                <a:gd name="T40" fmla="*/ 13 w 55"/>
                <a:gd name="T4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101">
                  <a:moveTo>
                    <a:pt x="13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8"/>
                    <a:pt x="35" y="81"/>
                    <a:pt x="36" y="82"/>
                  </a:cubicBezTo>
                  <a:cubicBezTo>
                    <a:pt x="38" y="84"/>
                    <a:pt x="40" y="84"/>
                    <a:pt x="43" y="84"/>
                  </a:cubicBezTo>
                  <a:cubicBezTo>
                    <a:pt x="44" y="84"/>
                    <a:pt x="46" y="84"/>
                    <a:pt x="47" y="84"/>
                  </a:cubicBezTo>
                  <a:cubicBezTo>
                    <a:pt x="49" y="84"/>
                    <a:pt x="50" y="84"/>
                    <a:pt x="52" y="83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2" y="100"/>
                    <a:pt x="49" y="100"/>
                    <a:pt x="46" y="101"/>
                  </a:cubicBezTo>
                  <a:cubicBezTo>
                    <a:pt x="43" y="101"/>
                    <a:pt x="41" y="101"/>
                    <a:pt x="38" y="101"/>
                  </a:cubicBezTo>
                  <a:cubicBezTo>
                    <a:pt x="29" y="101"/>
                    <a:pt x="23" y="99"/>
                    <a:pt x="19" y="95"/>
                  </a:cubicBezTo>
                  <a:cubicBezTo>
                    <a:pt x="15" y="91"/>
                    <a:pt x="13" y="84"/>
                    <a:pt x="13" y="74"/>
                  </a:cubicBezTo>
                  <a:lnTo>
                    <a:pt x="13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35">
              <a:extLst>
                <a:ext uri="{FF2B5EF4-FFF2-40B4-BE49-F238E27FC236}">
                  <a16:creationId xmlns:a16="http://schemas.microsoft.com/office/drawing/2014/main" id="{54376997-7332-4D89-912F-D9A444D7B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88" y="5565775"/>
              <a:ext cx="133350" cy="246062"/>
            </a:xfrm>
            <a:custGeom>
              <a:avLst/>
              <a:gdLst>
                <a:gd name="T0" fmla="*/ 13 w 55"/>
                <a:gd name="T1" fmla="*/ 37 h 101"/>
                <a:gd name="T2" fmla="*/ 0 w 55"/>
                <a:gd name="T3" fmla="*/ 37 h 101"/>
                <a:gd name="T4" fmla="*/ 0 w 55"/>
                <a:gd name="T5" fmla="*/ 21 h 101"/>
                <a:gd name="T6" fmla="*/ 13 w 55"/>
                <a:gd name="T7" fmla="*/ 21 h 101"/>
                <a:gd name="T8" fmla="*/ 13 w 55"/>
                <a:gd name="T9" fmla="*/ 0 h 101"/>
                <a:gd name="T10" fmla="*/ 34 w 55"/>
                <a:gd name="T11" fmla="*/ 0 h 101"/>
                <a:gd name="T12" fmla="*/ 34 w 55"/>
                <a:gd name="T13" fmla="*/ 21 h 101"/>
                <a:gd name="T14" fmla="*/ 52 w 55"/>
                <a:gd name="T15" fmla="*/ 21 h 101"/>
                <a:gd name="T16" fmla="*/ 52 w 55"/>
                <a:gd name="T17" fmla="*/ 37 h 101"/>
                <a:gd name="T18" fmla="*/ 34 w 55"/>
                <a:gd name="T19" fmla="*/ 37 h 101"/>
                <a:gd name="T20" fmla="*/ 34 w 55"/>
                <a:gd name="T21" fmla="*/ 74 h 101"/>
                <a:gd name="T22" fmla="*/ 36 w 55"/>
                <a:gd name="T23" fmla="*/ 82 h 101"/>
                <a:gd name="T24" fmla="*/ 43 w 55"/>
                <a:gd name="T25" fmla="*/ 84 h 101"/>
                <a:gd name="T26" fmla="*/ 47 w 55"/>
                <a:gd name="T27" fmla="*/ 84 h 101"/>
                <a:gd name="T28" fmla="*/ 52 w 55"/>
                <a:gd name="T29" fmla="*/ 83 h 101"/>
                <a:gd name="T30" fmla="*/ 55 w 55"/>
                <a:gd name="T31" fmla="*/ 99 h 101"/>
                <a:gd name="T32" fmla="*/ 46 w 55"/>
                <a:gd name="T33" fmla="*/ 101 h 101"/>
                <a:gd name="T34" fmla="*/ 38 w 55"/>
                <a:gd name="T35" fmla="*/ 101 h 101"/>
                <a:gd name="T36" fmla="*/ 19 w 55"/>
                <a:gd name="T37" fmla="*/ 95 h 101"/>
                <a:gd name="T38" fmla="*/ 13 w 55"/>
                <a:gd name="T39" fmla="*/ 74 h 101"/>
                <a:gd name="T40" fmla="*/ 13 w 55"/>
                <a:gd name="T4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101">
                  <a:moveTo>
                    <a:pt x="13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8"/>
                    <a:pt x="35" y="81"/>
                    <a:pt x="36" y="82"/>
                  </a:cubicBezTo>
                  <a:cubicBezTo>
                    <a:pt x="38" y="84"/>
                    <a:pt x="40" y="84"/>
                    <a:pt x="43" y="84"/>
                  </a:cubicBezTo>
                  <a:cubicBezTo>
                    <a:pt x="44" y="84"/>
                    <a:pt x="46" y="84"/>
                    <a:pt x="47" y="84"/>
                  </a:cubicBezTo>
                  <a:cubicBezTo>
                    <a:pt x="49" y="84"/>
                    <a:pt x="50" y="84"/>
                    <a:pt x="52" y="83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2" y="100"/>
                    <a:pt x="49" y="100"/>
                    <a:pt x="46" y="101"/>
                  </a:cubicBezTo>
                  <a:cubicBezTo>
                    <a:pt x="43" y="101"/>
                    <a:pt x="41" y="101"/>
                    <a:pt x="38" y="101"/>
                  </a:cubicBezTo>
                  <a:cubicBezTo>
                    <a:pt x="30" y="101"/>
                    <a:pt x="23" y="99"/>
                    <a:pt x="19" y="95"/>
                  </a:cubicBezTo>
                  <a:cubicBezTo>
                    <a:pt x="15" y="91"/>
                    <a:pt x="13" y="84"/>
                    <a:pt x="13" y="74"/>
                  </a:cubicBezTo>
                  <a:lnTo>
                    <a:pt x="13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6">
              <a:extLst>
                <a:ext uri="{FF2B5EF4-FFF2-40B4-BE49-F238E27FC236}">
                  <a16:creationId xmlns:a16="http://schemas.microsoft.com/office/drawing/2014/main" id="{9395BD4C-B671-4F05-8C43-7029C1B0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5546725"/>
              <a:ext cx="174625" cy="261937"/>
            </a:xfrm>
            <a:custGeom>
              <a:avLst/>
              <a:gdLst>
                <a:gd name="T0" fmla="*/ 0 w 72"/>
                <a:gd name="T1" fmla="*/ 0 h 108"/>
                <a:gd name="T2" fmla="*/ 21 w 72"/>
                <a:gd name="T3" fmla="*/ 0 h 108"/>
                <a:gd name="T4" fmla="*/ 21 w 72"/>
                <a:gd name="T5" fmla="*/ 39 h 108"/>
                <a:gd name="T6" fmla="*/ 32 w 72"/>
                <a:gd name="T7" fmla="*/ 29 h 108"/>
                <a:gd name="T8" fmla="*/ 45 w 72"/>
                <a:gd name="T9" fmla="*/ 26 h 108"/>
                <a:gd name="T10" fmla="*/ 65 w 72"/>
                <a:gd name="T11" fmla="*/ 33 h 108"/>
                <a:gd name="T12" fmla="*/ 72 w 72"/>
                <a:gd name="T13" fmla="*/ 56 h 108"/>
                <a:gd name="T14" fmla="*/ 72 w 72"/>
                <a:gd name="T15" fmla="*/ 108 h 108"/>
                <a:gd name="T16" fmla="*/ 50 w 72"/>
                <a:gd name="T17" fmla="*/ 108 h 108"/>
                <a:gd name="T18" fmla="*/ 50 w 72"/>
                <a:gd name="T19" fmla="*/ 59 h 108"/>
                <a:gd name="T20" fmla="*/ 47 w 72"/>
                <a:gd name="T21" fmla="*/ 47 h 108"/>
                <a:gd name="T22" fmla="*/ 39 w 72"/>
                <a:gd name="T23" fmla="*/ 44 h 108"/>
                <a:gd name="T24" fmla="*/ 32 w 72"/>
                <a:gd name="T25" fmla="*/ 45 h 108"/>
                <a:gd name="T26" fmla="*/ 26 w 72"/>
                <a:gd name="T27" fmla="*/ 49 h 108"/>
                <a:gd name="T28" fmla="*/ 23 w 72"/>
                <a:gd name="T29" fmla="*/ 54 h 108"/>
                <a:gd name="T30" fmla="*/ 21 w 72"/>
                <a:gd name="T31" fmla="*/ 60 h 108"/>
                <a:gd name="T32" fmla="*/ 21 w 72"/>
                <a:gd name="T33" fmla="*/ 108 h 108"/>
                <a:gd name="T34" fmla="*/ 0 w 72"/>
                <a:gd name="T35" fmla="*/ 108 h 108"/>
                <a:gd name="T36" fmla="*/ 0 w 72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108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4" y="35"/>
                    <a:pt x="28" y="32"/>
                    <a:pt x="32" y="29"/>
                  </a:cubicBezTo>
                  <a:cubicBezTo>
                    <a:pt x="36" y="27"/>
                    <a:pt x="41" y="26"/>
                    <a:pt x="45" y="26"/>
                  </a:cubicBezTo>
                  <a:cubicBezTo>
                    <a:pt x="54" y="26"/>
                    <a:pt x="61" y="29"/>
                    <a:pt x="65" y="33"/>
                  </a:cubicBezTo>
                  <a:cubicBezTo>
                    <a:pt x="69" y="38"/>
                    <a:pt x="72" y="46"/>
                    <a:pt x="72" y="56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3"/>
                    <a:pt x="49" y="49"/>
                    <a:pt x="47" y="47"/>
                  </a:cubicBezTo>
                  <a:cubicBezTo>
                    <a:pt x="45" y="45"/>
                    <a:pt x="42" y="44"/>
                    <a:pt x="39" y="44"/>
                  </a:cubicBezTo>
                  <a:cubicBezTo>
                    <a:pt x="36" y="44"/>
                    <a:pt x="34" y="45"/>
                    <a:pt x="32" y="45"/>
                  </a:cubicBezTo>
                  <a:cubicBezTo>
                    <a:pt x="30" y="46"/>
                    <a:pt x="28" y="47"/>
                    <a:pt x="26" y="49"/>
                  </a:cubicBezTo>
                  <a:cubicBezTo>
                    <a:pt x="25" y="50"/>
                    <a:pt x="24" y="52"/>
                    <a:pt x="23" y="54"/>
                  </a:cubicBezTo>
                  <a:cubicBezTo>
                    <a:pt x="22" y="56"/>
                    <a:pt x="21" y="58"/>
                    <a:pt x="21" y="60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7">
              <a:extLst>
                <a:ext uri="{FF2B5EF4-FFF2-40B4-BE49-F238E27FC236}">
                  <a16:creationId xmlns:a16="http://schemas.microsoft.com/office/drawing/2014/main" id="{2938C384-39F9-4858-AA3D-1602E192E1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7525" y="5610225"/>
              <a:ext cx="171450" cy="203200"/>
            </a:xfrm>
            <a:custGeom>
              <a:avLst/>
              <a:gdLst>
                <a:gd name="T0" fmla="*/ 51 w 71"/>
                <a:gd name="T1" fmla="*/ 47 h 84"/>
                <a:gd name="T2" fmla="*/ 42 w 71"/>
                <a:gd name="T3" fmla="*/ 47 h 84"/>
                <a:gd name="T4" fmla="*/ 31 w 71"/>
                <a:gd name="T5" fmla="*/ 48 h 84"/>
                <a:gd name="T6" fmla="*/ 25 w 71"/>
                <a:gd name="T7" fmla="*/ 51 h 84"/>
                <a:gd name="T8" fmla="*/ 22 w 71"/>
                <a:gd name="T9" fmla="*/ 55 h 84"/>
                <a:gd name="T10" fmla="*/ 21 w 71"/>
                <a:gd name="T11" fmla="*/ 59 h 84"/>
                <a:gd name="T12" fmla="*/ 24 w 71"/>
                <a:gd name="T13" fmla="*/ 66 h 84"/>
                <a:gd name="T14" fmla="*/ 31 w 71"/>
                <a:gd name="T15" fmla="*/ 68 h 84"/>
                <a:gd name="T16" fmla="*/ 45 w 71"/>
                <a:gd name="T17" fmla="*/ 64 h 84"/>
                <a:gd name="T18" fmla="*/ 49 w 71"/>
                <a:gd name="T19" fmla="*/ 59 h 84"/>
                <a:gd name="T20" fmla="*/ 51 w 71"/>
                <a:gd name="T21" fmla="*/ 51 h 84"/>
                <a:gd name="T22" fmla="*/ 51 w 71"/>
                <a:gd name="T23" fmla="*/ 47 h 84"/>
                <a:gd name="T24" fmla="*/ 51 w 71"/>
                <a:gd name="T25" fmla="*/ 72 h 84"/>
                <a:gd name="T26" fmla="*/ 41 w 71"/>
                <a:gd name="T27" fmla="*/ 80 h 84"/>
                <a:gd name="T28" fmla="*/ 26 w 71"/>
                <a:gd name="T29" fmla="*/ 84 h 84"/>
                <a:gd name="T30" fmla="*/ 16 w 71"/>
                <a:gd name="T31" fmla="*/ 82 h 84"/>
                <a:gd name="T32" fmla="*/ 8 w 71"/>
                <a:gd name="T33" fmla="*/ 78 h 84"/>
                <a:gd name="T34" fmla="*/ 2 w 71"/>
                <a:gd name="T35" fmla="*/ 71 h 84"/>
                <a:gd name="T36" fmla="*/ 0 w 71"/>
                <a:gd name="T37" fmla="*/ 60 h 84"/>
                <a:gd name="T38" fmla="*/ 3 w 71"/>
                <a:gd name="T39" fmla="*/ 47 h 84"/>
                <a:gd name="T40" fmla="*/ 13 w 71"/>
                <a:gd name="T41" fmla="*/ 39 h 84"/>
                <a:gd name="T42" fmla="*/ 26 w 71"/>
                <a:gd name="T43" fmla="*/ 35 h 84"/>
                <a:gd name="T44" fmla="*/ 41 w 71"/>
                <a:gd name="T45" fmla="*/ 33 h 84"/>
                <a:gd name="T46" fmla="*/ 51 w 71"/>
                <a:gd name="T47" fmla="*/ 33 h 84"/>
                <a:gd name="T48" fmla="*/ 51 w 71"/>
                <a:gd name="T49" fmla="*/ 29 h 84"/>
                <a:gd name="T50" fmla="*/ 47 w 71"/>
                <a:gd name="T51" fmla="*/ 19 h 84"/>
                <a:gd name="T52" fmla="*/ 38 w 71"/>
                <a:gd name="T53" fmla="*/ 16 h 84"/>
                <a:gd name="T54" fmla="*/ 23 w 71"/>
                <a:gd name="T55" fmla="*/ 26 h 84"/>
                <a:gd name="T56" fmla="*/ 4 w 71"/>
                <a:gd name="T57" fmla="*/ 24 h 84"/>
                <a:gd name="T58" fmla="*/ 15 w 71"/>
                <a:gd name="T59" fmla="*/ 6 h 84"/>
                <a:gd name="T60" fmla="*/ 38 w 71"/>
                <a:gd name="T61" fmla="*/ 0 h 84"/>
                <a:gd name="T62" fmla="*/ 54 w 71"/>
                <a:gd name="T63" fmla="*/ 3 h 84"/>
                <a:gd name="T64" fmla="*/ 64 w 71"/>
                <a:gd name="T65" fmla="*/ 9 h 84"/>
                <a:gd name="T66" fmla="*/ 70 w 71"/>
                <a:gd name="T67" fmla="*/ 19 h 84"/>
                <a:gd name="T68" fmla="*/ 71 w 71"/>
                <a:gd name="T69" fmla="*/ 32 h 84"/>
                <a:gd name="T70" fmla="*/ 71 w 71"/>
                <a:gd name="T71" fmla="*/ 82 h 84"/>
                <a:gd name="T72" fmla="*/ 51 w 71"/>
                <a:gd name="T73" fmla="*/ 82 h 84"/>
                <a:gd name="T74" fmla="*/ 51 w 71"/>
                <a:gd name="T75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84">
                  <a:moveTo>
                    <a:pt x="51" y="47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37" y="47"/>
                    <a:pt x="34" y="48"/>
                    <a:pt x="31" y="48"/>
                  </a:cubicBezTo>
                  <a:cubicBezTo>
                    <a:pt x="28" y="49"/>
                    <a:pt x="26" y="50"/>
                    <a:pt x="25" y="51"/>
                  </a:cubicBezTo>
                  <a:cubicBezTo>
                    <a:pt x="23" y="52"/>
                    <a:pt x="22" y="53"/>
                    <a:pt x="22" y="55"/>
                  </a:cubicBezTo>
                  <a:cubicBezTo>
                    <a:pt x="21" y="56"/>
                    <a:pt x="21" y="58"/>
                    <a:pt x="21" y="59"/>
                  </a:cubicBezTo>
                  <a:cubicBezTo>
                    <a:pt x="21" y="62"/>
                    <a:pt x="22" y="64"/>
                    <a:pt x="24" y="66"/>
                  </a:cubicBezTo>
                  <a:cubicBezTo>
                    <a:pt x="25" y="67"/>
                    <a:pt x="28" y="68"/>
                    <a:pt x="31" y="68"/>
                  </a:cubicBezTo>
                  <a:cubicBezTo>
                    <a:pt x="37" y="68"/>
                    <a:pt x="41" y="67"/>
                    <a:pt x="45" y="64"/>
                  </a:cubicBezTo>
                  <a:cubicBezTo>
                    <a:pt x="46" y="63"/>
                    <a:pt x="48" y="61"/>
                    <a:pt x="49" y="59"/>
                  </a:cubicBezTo>
                  <a:cubicBezTo>
                    <a:pt x="50" y="57"/>
                    <a:pt x="51" y="54"/>
                    <a:pt x="51" y="51"/>
                  </a:cubicBezTo>
                  <a:lnTo>
                    <a:pt x="51" y="47"/>
                  </a:lnTo>
                  <a:close/>
                  <a:moveTo>
                    <a:pt x="51" y="72"/>
                  </a:moveTo>
                  <a:cubicBezTo>
                    <a:pt x="48" y="75"/>
                    <a:pt x="45" y="78"/>
                    <a:pt x="41" y="80"/>
                  </a:cubicBezTo>
                  <a:cubicBezTo>
                    <a:pt x="37" y="83"/>
                    <a:pt x="32" y="84"/>
                    <a:pt x="26" y="84"/>
                  </a:cubicBezTo>
                  <a:cubicBezTo>
                    <a:pt x="22" y="84"/>
                    <a:pt x="19" y="83"/>
                    <a:pt x="16" y="82"/>
                  </a:cubicBezTo>
                  <a:cubicBezTo>
                    <a:pt x="13" y="82"/>
                    <a:pt x="10" y="80"/>
                    <a:pt x="8" y="78"/>
                  </a:cubicBezTo>
                  <a:cubicBezTo>
                    <a:pt x="5" y="76"/>
                    <a:pt x="3" y="74"/>
                    <a:pt x="2" y="71"/>
                  </a:cubicBezTo>
                  <a:cubicBezTo>
                    <a:pt x="0" y="68"/>
                    <a:pt x="0" y="64"/>
                    <a:pt x="0" y="60"/>
                  </a:cubicBezTo>
                  <a:cubicBezTo>
                    <a:pt x="0" y="55"/>
                    <a:pt x="1" y="50"/>
                    <a:pt x="3" y="47"/>
                  </a:cubicBezTo>
                  <a:cubicBezTo>
                    <a:pt x="6" y="43"/>
                    <a:pt x="9" y="41"/>
                    <a:pt x="13" y="39"/>
                  </a:cubicBezTo>
                  <a:cubicBezTo>
                    <a:pt x="17" y="37"/>
                    <a:pt x="21" y="36"/>
                    <a:pt x="26" y="35"/>
                  </a:cubicBezTo>
                  <a:cubicBezTo>
                    <a:pt x="31" y="34"/>
                    <a:pt x="36" y="33"/>
                    <a:pt x="4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4"/>
                    <a:pt x="50" y="21"/>
                    <a:pt x="47" y="19"/>
                  </a:cubicBezTo>
                  <a:cubicBezTo>
                    <a:pt x="44" y="17"/>
                    <a:pt x="41" y="16"/>
                    <a:pt x="38" y="16"/>
                  </a:cubicBezTo>
                  <a:cubicBezTo>
                    <a:pt x="29" y="16"/>
                    <a:pt x="25" y="19"/>
                    <a:pt x="23" y="26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6"/>
                    <a:pt x="9" y="10"/>
                    <a:pt x="15" y="6"/>
                  </a:cubicBezTo>
                  <a:cubicBezTo>
                    <a:pt x="21" y="2"/>
                    <a:pt x="29" y="0"/>
                    <a:pt x="38" y="0"/>
                  </a:cubicBezTo>
                  <a:cubicBezTo>
                    <a:pt x="45" y="0"/>
                    <a:pt x="50" y="1"/>
                    <a:pt x="54" y="3"/>
                  </a:cubicBezTo>
                  <a:cubicBezTo>
                    <a:pt x="58" y="4"/>
                    <a:pt x="62" y="6"/>
                    <a:pt x="64" y="9"/>
                  </a:cubicBezTo>
                  <a:cubicBezTo>
                    <a:pt x="67" y="12"/>
                    <a:pt x="69" y="15"/>
                    <a:pt x="70" y="19"/>
                  </a:cubicBezTo>
                  <a:cubicBezTo>
                    <a:pt x="71" y="23"/>
                    <a:pt x="71" y="27"/>
                    <a:pt x="71" y="3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51" y="82"/>
                    <a:pt x="51" y="82"/>
                    <a:pt x="51" y="82"/>
                  </a:cubicBezTo>
                  <a:lnTo>
                    <a:pt x="51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8">
              <a:extLst>
                <a:ext uri="{FF2B5EF4-FFF2-40B4-BE49-F238E27FC236}">
                  <a16:creationId xmlns:a16="http://schemas.microsoft.com/office/drawing/2014/main" id="{927092F9-1FF0-4D1C-B440-B3EA770F8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963" y="5565775"/>
              <a:ext cx="130175" cy="246062"/>
            </a:xfrm>
            <a:custGeom>
              <a:avLst/>
              <a:gdLst>
                <a:gd name="T0" fmla="*/ 12 w 54"/>
                <a:gd name="T1" fmla="*/ 37 h 101"/>
                <a:gd name="T2" fmla="*/ 0 w 54"/>
                <a:gd name="T3" fmla="*/ 37 h 101"/>
                <a:gd name="T4" fmla="*/ 0 w 54"/>
                <a:gd name="T5" fmla="*/ 21 h 101"/>
                <a:gd name="T6" fmla="*/ 12 w 54"/>
                <a:gd name="T7" fmla="*/ 21 h 101"/>
                <a:gd name="T8" fmla="*/ 12 w 54"/>
                <a:gd name="T9" fmla="*/ 0 h 101"/>
                <a:gd name="T10" fmla="*/ 33 w 54"/>
                <a:gd name="T11" fmla="*/ 0 h 101"/>
                <a:gd name="T12" fmla="*/ 33 w 54"/>
                <a:gd name="T13" fmla="*/ 21 h 101"/>
                <a:gd name="T14" fmla="*/ 52 w 54"/>
                <a:gd name="T15" fmla="*/ 21 h 101"/>
                <a:gd name="T16" fmla="*/ 52 w 54"/>
                <a:gd name="T17" fmla="*/ 37 h 101"/>
                <a:gd name="T18" fmla="*/ 33 w 54"/>
                <a:gd name="T19" fmla="*/ 37 h 101"/>
                <a:gd name="T20" fmla="*/ 33 w 54"/>
                <a:gd name="T21" fmla="*/ 74 h 101"/>
                <a:gd name="T22" fmla="*/ 36 w 54"/>
                <a:gd name="T23" fmla="*/ 82 h 101"/>
                <a:gd name="T24" fmla="*/ 43 w 54"/>
                <a:gd name="T25" fmla="*/ 84 h 101"/>
                <a:gd name="T26" fmla="*/ 47 w 54"/>
                <a:gd name="T27" fmla="*/ 84 h 101"/>
                <a:gd name="T28" fmla="*/ 51 w 54"/>
                <a:gd name="T29" fmla="*/ 83 h 101"/>
                <a:gd name="T30" fmla="*/ 54 w 54"/>
                <a:gd name="T31" fmla="*/ 99 h 101"/>
                <a:gd name="T32" fmla="*/ 46 w 54"/>
                <a:gd name="T33" fmla="*/ 101 h 101"/>
                <a:gd name="T34" fmla="*/ 38 w 54"/>
                <a:gd name="T35" fmla="*/ 101 h 101"/>
                <a:gd name="T36" fmla="*/ 19 w 54"/>
                <a:gd name="T37" fmla="*/ 95 h 101"/>
                <a:gd name="T38" fmla="*/ 12 w 54"/>
                <a:gd name="T39" fmla="*/ 74 h 101"/>
                <a:gd name="T40" fmla="*/ 12 w 54"/>
                <a:gd name="T4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101">
                  <a:moveTo>
                    <a:pt x="12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78"/>
                    <a:pt x="34" y="81"/>
                    <a:pt x="36" y="82"/>
                  </a:cubicBezTo>
                  <a:cubicBezTo>
                    <a:pt x="38" y="84"/>
                    <a:pt x="40" y="84"/>
                    <a:pt x="43" y="84"/>
                  </a:cubicBezTo>
                  <a:cubicBezTo>
                    <a:pt x="44" y="84"/>
                    <a:pt x="45" y="84"/>
                    <a:pt x="47" y="84"/>
                  </a:cubicBezTo>
                  <a:cubicBezTo>
                    <a:pt x="48" y="84"/>
                    <a:pt x="50" y="84"/>
                    <a:pt x="51" y="83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1" y="100"/>
                    <a:pt x="49" y="100"/>
                    <a:pt x="46" y="101"/>
                  </a:cubicBezTo>
                  <a:cubicBezTo>
                    <a:pt x="43" y="101"/>
                    <a:pt x="40" y="101"/>
                    <a:pt x="38" y="101"/>
                  </a:cubicBezTo>
                  <a:cubicBezTo>
                    <a:pt x="29" y="101"/>
                    <a:pt x="23" y="99"/>
                    <a:pt x="19" y="95"/>
                  </a:cubicBezTo>
                  <a:cubicBezTo>
                    <a:pt x="14" y="91"/>
                    <a:pt x="12" y="84"/>
                    <a:pt x="12" y="74"/>
                  </a:cubicBezTo>
                  <a:lnTo>
                    <a:pt x="1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39">
              <a:extLst>
                <a:ext uri="{FF2B5EF4-FFF2-40B4-BE49-F238E27FC236}">
                  <a16:creationId xmlns:a16="http://schemas.microsoft.com/office/drawing/2014/main" id="{04C29C46-4D0A-4517-8B9D-76E792A2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450" y="5616575"/>
              <a:ext cx="279400" cy="192087"/>
            </a:xfrm>
            <a:custGeom>
              <a:avLst/>
              <a:gdLst>
                <a:gd name="T0" fmla="*/ 0 w 176"/>
                <a:gd name="T1" fmla="*/ 0 h 121"/>
                <a:gd name="T2" fmla="*/ 35 w 176"/>
                <a:gd name="T3" fmla="*/ 0 h 121"/>
                <a:gd name="T4" fmla="*/ 52 w 176"/>
                <a:gd name="T5" fmla="*/ 80 h 121"/>
                <a:gd name="T6" fmla="*/ 75 w 176"/>
                <a:gd name="T7" fmla="*/ 0 h 121"/>
                <a:gd name="T8" fmla="*/ 104 w 176"/>
                <a:gd name="T9" fmla="*/ 0 h 121"/>
                <a:gd name="T10" fmla="*/ 125 w 176"/>
                <a:gd name="T11" fmla="*/ 80 h 121"/>
                <a:gd name="T12" fmla="*/ 142 w 176"/>
                <a:gd name="T13" fmla="*/ 0 h 121"/>
                <a:gd name="T14" fmla="*/ 176 w 176"/>
                <a:gd name="T15" fmla="*/ 0 h 121"/>
                <a:gd name="T16" fmla="*/ 141 w 176"/>
                <a:gd name="T17" fmla="*/ 121 h 121"/>
                <a:gd name="T18" fmla="*/ 109 w 176"/>
                <a:gd name="T19" fmla="*/ 121 h 121"/>
                <a:gd name="T20" fmla="*/ 87 w 176"/>
                <a:gd name="T21" fmla="*/ 41 h 121"/>
                <a:gd name="T22" fmla="*/ 66 w 176"/>
                <a:gd name="T23" fmla="*/ 121 h 121"/>
                <a:gd name="T24" fmla="*/ 35 w 176"/>
                <a:gd name="T25" fmla="*/ 121 h 121"/>
                <a:gd name="T26" fmla="*/ 0 w 176"/>
                <a:gd name="T2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121">
                  <a:moveTo>
                    <a:pt x="0" y="0"/>
                  </a:moveTo>
                  <a:lnTo>
                    <a:pt x="35" y="0"/>
                  </a:lnTo>
                  <a:lnTo>
                    <a:pt x="52" y="80"/>
                  </a:lnTo>
                  <a:lnTo>
                    <a:pt x="75" y="0"/>
                  </a:lnTo>
                  <a:lnTo>
                    <a:pt x="104" y="0"/>
                  </a:lnTo>
                  <a:lnTo>
                    <a:pt x="125" y="80"/>
                  </a:lnTo>
                  <a:lnTo>
                    <a:pt x="142" y="0"/>
                  </a:lnTo>
                  <a:lnTo>
                    <a:pt x="176" y="0"/>
                  </a:lnTo>
                  <a:lnTo>
                    <a:pt x="141" y="121"/>
                  </a:lnTo>
                  <a:lnTo>
                    <a:pt x="109" y="121"/>
                  </a:lnTo>
                  <a:lnTo>
                    <a:pt x="87" y="41"/>
                  </a:lnTo>
                  <a:lnTo>
                    <a:pt x="66" y="121"/>
                  </a:lnTo>
                  <a:lnTo>
                    <a:pt x="35" y="1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0">
              <a:extLst>
                <a:ext uri="{FF2B5EF4-FFF2-40B4-BE49-F238E27FC236}">
                  <a16:creationId xmlns:a16="http://schemas.microsoft.com/office/drawing/2014/main" id="{6011FCB4-60C7-4333-B98F-ED26451303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5610225"/>
              <a:ext cx="174625" cy="203200"/>
            </a:xfrm>
            <a:custGeom>
              <a:avLst/>
              <a:gdLst>
                <a:gd name="T0" fmla="*/ 52 w 72"/>
                <a:gd name="T1" fmla="*/ 47 h 84"/>
                <a:gd name="T2" fmla="*/ 42 w 72"/>
                <a:gd name="T3" fmla="*/ 47 h 84"/>
                <a:gd name="T4" fmla="*/ 32 w 72"/>
                <a:gd name="T5" fmla="*/ 48 h 84"/>
                <a:gd name="T6" fmla="*/ 25 w 72"/>
                <a:gd name="T7" fmla="*/ 51 h 84"/>
                <a:gd name="T8" fmla="*/ 22 w 72"/>
                <a:gd name="T9" fmla="*/ 55 h 84"/>
                <a:gd name="T10" fmla="*/ 22 w 72"/>
                <a:gd name="T11" fmla="*/ 59 h 84"/>
                <a:gd name="T12" fmla="*/ 24 w 72"/>
                <a:gd name="T13" fmla="*/ 66 h 84"/>
                <a:gd name="T14" fmla="*/ 32 w 72"/>
                <a:gd name="T15" fmla="*/ 68 h 84"/>
                <a:gd name="T16" fmla="*/ 45 w 72"/>
                <a:gd name="T17" fmla="*/ 64 h 84"/>
                <a:gd name="T18" fmla="*/ 50 w 72"/>
                <a:gd name="T19" fmla="*/ 59 h 84"/>
                <a:gd name="T20" fmla="*/ 52 w 72"/>
                <a:gd name="T21" fmla="*/ 51 h 84"/>
                <a:gd name="T22" fmla="*/ 52 w 72"/>
                <a:gd name="T23" fmla="*/ 47 h 84"/>
                <a:gd name="T24" fmla="*/ 52 w 72"/>
                <a:gd name="T25" fmla="*/ 72 h 84"/>
                <a:gd name="T26" fmla="*/ 42 w 72"/>
                <a:gd name="T27" fmla="*/ 80 h 84"/>
                <a:gd name="T28" fmla="*/ 27 w 72"/>
                <a:gd name="T29" fmla="*/ 84 h 84"/>
                <a:gd name="T30" fmla="*/ 17 w 72"/>
                <a:gd name="T31" fmla="*/ 82 h 84"/>
                <a:gd name="T32" fmla="*/ 8 w 72"/>
                <a:gd name="T33" fmla="*/ 78 h 84"/>
                <a:gd name="T34" fmla="*/ 3 w 72"/>
                <a:gd name="T35" fmla="*/ 71 h 84"/>
                <a:gd name="T36" fmla="*/ 0 w 72"/>
                <a:gd name="T37" fmla="*/ 60 h 84"/>
                <a:gd name="T38" fmla="*/ 4 w 72"/>
                <a:gd name="T39" fmla="*/ 47 h 84"/>
                <a:gd name="T40" fmla="*/ 14 w 72"/>
                <a:gd name="T41" fmla="*/ 39 h 84"/>
                <a:gd name="T42" fmla="*/ 27 w 72"/>
                <a:gd name="T43" fmla="*/ 35 h 84"/>
                <a:gd name="T44" fmla="*/ 42 w 72"/>
                <a:gd name="T45" fmla="*/ 33 h 84"/>
                <a:gd name="T46" fmla="*/ 52 w 72"/>
                <a:gd name="T47" fmla="*/ 33 h 84"/>
                <a:gd name="T48" fmla="*/ 52 w 72"/>
                <a:gd name="T49" fmla="*/ 29 h 84"/>
                <a:gd name="T50" fmla="*/ 48 w 72"/>
                <a:gd name="T51" fmla="*/ 19 h 84"/>
                <a:gd name="T52" fmla="*/ 38 w 72"/>
                <a:gd name="T53" fmla="*/ 16 h 84"/>
                <a:gd name="T54" fmla="*/ 24 w 72"/>
                <a:gd name="T55" fmla="*/ 26 h 84"/>
                <a:gd name="T56" fmla="*/ 5 w 72"/>
                <a:gd name="T57" fmla="*/ 24 h 84"/>
                <a:gd name="T58" fmla="*/ 16 w 72"/>
                <a:gd name="T59" fmla="*/ 6 h 84"/>
                <a:gd name="T60" fmla="*/ 39 w 72"/>
                <a:gd name="T61" fmla="*/ 0 h 84"/>
                <a:gd name="T62" fmla="*/ 55 w 72"/>
                <a:gd name="T63" fmla="*/ 3 h 84"/>
                <a:gd name="T64" fmla="*/ 65 w 72"/>
                <a:gd name="T65" fmla="*/ 9 h 84"/>
                <a:gd name="T66" fmla="*/ 70 w 72"/>
                <a:gd name="T67" fmla="*/ 19 h 84"/>
                <a:gd name="T68" fmla="*/ 72 w 72"/>
                <a:gd name="T69" fmla="*/ 32 h 84"/>
                <a:gd name="T70" fmla="*/ 72 w 72"/>
                <a:gd name="T71" fmla="*/ 82 h 84"/>
                <a:gd name="T72" fmla="*/ 52 w 72"/>
                <a:gd name="T73" fmla="*/ 82 h 84"/>
                <a:gd name="T74" fmla="*/ 52 w 72"/>
                <a:gd name="T75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84">
                  <a:moveTo>
                    <a:pt x="52" y="47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38" y="47"/>
                    <a:pt x="34" y="48"/>
                    <a:pt x="32" y="48"/>
                  </a:cubicBezTo>
                  <a:cubicBezTo>
                    <a:pt x="29" y="49"/>
                    <a:pt x="27" y="50"/>
                    <a:pt x="25" y="51"/>
                  </a:cubicBezTo>
                  <a:cubicBezTo>
                    <a:pt x="24" y="52"/>
                    <a:pt x="23" y="53"/>
                    <a:pt x="22" y="55"/>
                  </a:cubicBezTo>
                  <a:cubicBezTo>
                    <a:pt x="22" y="56"/>
                    <a:pt x="22" y="58"/>
                    <a:pt x="22" y="59"/>
                  </a:cubicBezTo>
                  <a:cubicBezTo>
                    <a:pt x="22" y="62"/>
                    <a:pt x="23" y="64"/>
                    <a:pt x="24" y="66"/>
                  </a:cubicBezTo>
                  <a:cubicBezTo>
                    <a:pt x="26" y="67"/>
                    <a:pt x="29" y="68"/>
                    <a:pt x="32" y="68"/>
                  </a:cubicBezTo>
                  <a:cubicBezTo>
                    <a:pt x="37" y="68"/>
                    <a:pt x="42" y="67"/>
                    <a:pt x="45" y="64"/>
                  </a:cubicBezTo>
                  <a:cubicBezTo>
                    <a:pt x="47" y="63"/>
                    <a:pt x="49" y="61"/>
                    <a:pt x="50" y="59"/>
                  </a:cubicBezTo>
                  <a:cubicBezTo>
                    <a:pt x="51" y="57"/>
                    <a:pt x="52" y="54"/>
                    <a:pt x="52" y="51"/>
                  </a:cubicBezTo>
                  <a:lnTo>
                    <a:pt x="52" y="47"/>
                  </a:lnTo>
                  <a:close/>
                  <a:moveTo>
                    <a:pt x="52" y="72"/>
                  </a:moveTo>
                  <a:cubicBezTo>
                    <a:pt x="49" y="75"/>
                    <a:pt x="46" y="78"/>
                    <a:pt x="42" y="80"/>
                  </a:cubicBezTo>
                  <a:cubicBezTo>
                    <a:pt x="38" y="83"/>
                    <a:pt x="33" y="84"/>
                    <a:pt x="27" y="84"/>
                  </a:cubicBezTo>
                  <a:cubicBezTo>
                    <a:pt x="23" y="84"/>
                    <a:pt x="20" y="83"/>
                    <a:pt x="17" y="82"/>
                  </a:cubicBezTo>
                  <a:cubicBezTo>
                    <a:pt x="13" y="82"/>
                    <a:pt x="11" y="80"/>
                    <a:pt x="8" y="78"/>
                  </a:cubicBezTo>
                  <a:cubicBezTo>
                    <a:pt x="6" y="76"/>
                    <a:pt x="4" y="74"/>
                    <a:pt x="3" y="71"/>
                  </a:cubicBezTo>
                  <a:cubicBezTo>
                    <a:pt x="1" y="68"/>
                    <a:pt x="0" y="64"/>
                    <a:pt x="0" y="60"/>
                  </a:cubicBezTo>
                  <a:cubicBezTo>
                    <a:pt x="0" y="55"/>
                    <a:pt x="2" y="50"/>
                    <a:pt x="4" y="47"/>
                  </a:cubicBezTo>
                  <a:cubicBezTo>
                    <a:pt x="7" y="43"/>
                    <a:pt x="10" y="41"/>
                    <a:pt x="14" y="39"/>
                  </a:cubicBezTo>
                  <a:cubicBezTo>
                    <a:pt x="18" y="37"/>
                    <a:pt x="22" y="36"/>
                    <a:pt x="27" y="35"/>
                  </a:cubicBezTo>
                  <a:cubicBezTo>
                    <a:pt x="32" y="34"/>
                    <a:pt x="37" y="33"/>
                    <a:pt x="4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4"/>
                    <a:pt x="51" y="21"/>
                    <a:pt x="48" y="19"/>
                  </a:cubicBezTo>
                  <a:cubicBezTo>
                    <a:pt x="45" y="17"/>
                    <a:pt x="42" y="16"/>
                    <a:pt x="38" y="16"/>
                  </a:cubicBezTo>
                  <a:cubicBezTo>
                    <a:pt x="30" y="16"/>
                    <a:pt x="25" y="19"/>
                    <a:pt x="24" y="2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16"/>
                    <a:pt x="10" y="10"/>
                    <a:pt x="16" y="6"/>
                  </a:cubicBezTo>
                  <a:cubicBezTo>
                    <a:pt x="21" y="2"/>
                    <a:pt x="29" y="0"/>
                    <a:pt x="39" y="0"/>
                  </a:cubicBezTo>
                  <a:cubicBezTo>
                    <a:pt x="45" y="0"/>
                    <a:pt x="50" y="1"/>
                    <a:pt x="55" y="3"/>
                  </a:cubicBezTo>
                  <a:cubicBezTo>
                    <a:pt x="59" y="4"/>
                    <a:pt x="62" y="6"/>
                    <a:pt x="65" y="9"/>
                  </a:cubicBezTo>
                  <a:cubicBezTo>
                    <a:pt x="67" y="12"/>
                    <a:pt x="69" y="15"/>
                    <a:pt x="70" y="19"/>
                  </a:cubicBezTo>
                  <a:cubicBezTo>
                    <a:pt x="72" y="23"/>
                    <a:pt x="72" y="27"/>
                    <a:pt x="72" y="3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5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41">
              <a:extLst>
                <a:ext uri="{FF2B5EF4-FFF2-40B4-BE49-F238E27FC236}">
                  <a16:creationId xmlns:a16="http://schemas.microsoft.com/office/drawing/2014/main" id="{97183556-A017-421A-97A4-A6966264E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5616575"/>
              <a:ext cx="201612" cy="261937"/>
            </a:xfrm>
            <a:custGeom>
              <a:avLst/>
              <a:gdLst>
                <a:gd name="T0" fmla="*/ 10 w 83"/>
                <a:gd name="T1" fmla="*/ 90 h 108"/>
                <a:gd name="T2" fmla="*/ 19 w 83"/>
                <a:gd name="T3" fmla="*/ 91 h 108"/>
                <a:gd name="T4" fmla="*/ 26 w 83"/>
                <a:gd name="T5" fmla="*/ 89 h 108"/>
                <a:gd name="T6" fmla="*/ 30 w 83"/>
                <a:gd name="T7" fmla="*/ 82 h 108"/>
                <a:gd name="T8" fmla="*/ 32 w 83"/>
                <a:gd name="T9" fmla="*/ 75 h 108"/>
                <a:gd name="T10" fmla="*/ 0 w 83"/>
                <a:gd name="T11" fmla="*/ 0 h 108"/>
                <a:gd name="T12" fmla="*/ 24 w 83"/>
                <a:gd name="T13" fmla="*/ 0 h 108"/>
                <a:gd name="T14" fmla="*/ 43 w 83"/>
                <a:gd name="T15" fmla="*/ 52 h 108"/>
                <a:gd name="T16" fmla="*/ 60 w 83"/>
                <a:gd name="T17" fmla="*/ 0 h 108"/>
                <a:gd name="T18" fmla="*/ 83 w 83"/>
                <a:gd name="T19" fmla="*/ 0 h 108"/>
                <a:gd name="T20" fmla="*/ 51 w 83"/>
                <a:gd name="T21" fmla="*/ 81 h 108"/>
                <a:gd name="T22" fmla="*/ 46 w 83"/>
                <a:gd name="T23" fmla="*/ 93 h 108"/>
                <a:gd name="T24" fmla="*/ 40 w 83"/>
                <a:gd name="T25" fmla="*/ 101 h 108"/>
                <a:gd name="T26" fmla="*/ 33 w 83"/>
                <a:gd name="T27" fmla="*/ 106 h 108"/>
                <a:gd name="T28" fmla="*/ 22 w 83"/>
                <a:gd name="T29" fmla="*/ 108 h 108"/>
                <a:gd name="T30" fmla="*/ 15 w 83"/>
                <a:gd name="T31" fmla="*/ 108 h 108"/>
                <a:gd name="T32" fmla="*/ 6 w 83"/>
                <a:gd name="T33" fmla="*/ 106 h 108"/>
                <a:gd name="T34" fmla="*/ 10 w 83"/>
                <a:gd name="T35" fmla="*/ 9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108">
                  <a:moveTo>
                    <a:pt x="10" y="90"/>
                  </a:moveTo>
                  <a:cubicBezTo>
                    <a:pt x="13" y="91"/>
                    <a:pt x="16" y="91"/>
                    <a:pt x="19" y="91"/>
                  </a:cubicBezTo>
                  <a:cubicBezTo>
                    <a:pt x="22" y="91"/>
                    <a:pt x="24" y="91"/>
                    <a:pt x="26" y="89"/>
                  </a:cubicBezTo>
                  <a:cubicBezTo>
                    <a:pt x="27" y="88"/>
                    <a:pt x="29" y="85"/>
                    <a:pt x="30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49" y="86"/>
                    <a:pt x="47" y="90"/>
                    <a:pt x="46" y="93"/>
                  </a:cubicBezTo>
                  <a:cubicBezTo>
                    <a:pt x="44" y="96"/>
                    <a:pt x="42" y="99"/>
                    <a:pt x="40" y="101"/>
                  </a:cubicBezTo>
                  <a:cubicBezTo>
                    <a:pt x="38" y="104"/>
                    <a:pt x="36" y="105"/>
                    <a:pt x="33" y="106"/>
                  </a:cubicBezTo>
                  <a:cubicBezTo>
                    <a:pt x="30" y="108"/>
                    <a:pt x="27" y="108"/>
                    <a:pt x="22" y="108"/>
                  </a:cubicBezTo>
                  <a:cubicBezTo>
                    <a:pt x="20" y="108"/>
                    <a:pt x="17" y="108"/>
                    <a:pt x="15" y="108"/>
                  </a:cubicBezTo>
                  <a:cubicBezTo>
                    <a:pt x="12" y="107"/>
                    <a:pt x="9" y="107"/>
                    <a:pt x="6" y="106"/>
                  </a:cubicBezTo>
                  <a:lnTo>
                    <a:pt x="1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Rectangle 42">
              <a:extLst>
                <a:ext uri="{FF2B5EF4-FFF2-40B4-BE49-F238E27FC236}">
                  <a16:creationId xmlns:a16="http://schemas.microsoft.com/office/drawing/2014/main" id="{B30C4D4E-F09D-4CBB-80AB-0880FBCA3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488" y="5748338"/>
              <a:ext cx="5397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2" name="Title Placeholder 1">
            <a:extLst>
              <a:ext uri="{FF2B5EF4-FFF2-40B4-BE49-F238E27FC236}">
                <a16:creationId xmlns:a16="http://schemas.microsoft.com/office/drawing/2014/main" id="{BF5C705F-5A18-4494-BD8C-0E758FA5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35" y="2502251"/>
            <a:ext cx="8805272" cy="23084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610A27DD-9D61-896A-24B9-E65E2FA5CD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727" y="487689"/>
            <a:ext cx="2791370" cy="8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99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BB8A8E4-496F-4D7C-9F2A-0483E2C5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01" y="1825625"/>
            <a:ext cx="111627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CF8CC1D-7D98-4A09-BD1A-0C95C0D053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301" y="6354005"/>
            <a:ext cx="8800820" cy="2571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rgbClr val="77767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slide</a:t>
            </a:r>
            <a:endParaRPr lang="en-GB" dirty="0"/>
          </a:p>
        </p:txBody>
      </p:sp>
      <p:sp>
        <p:nvSpPr>
          <p:cNvPr id="49" name="Title 48">
            <a:extLst>
              <a:ext uri="{FF2B5EF4-FFF2-40B4-BE49-F238E27FC236}">
                <a16:creationId xmlns:a16="http://schemas.microsoft.com/office/drawing/2014/main" id="{1AB5D5F7-17DE-498F-8EAB-74569A0D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87A65BB0-8443-4976-8711-701833B17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549" y="6354005"/>
            <a:ext cx="2287514" cy="2571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D9D5D-3BC7-4FB0-8F05-2B739F170F8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28E24DB-B87E-49D0-97A8-D0EA5B45C60E}"/>
              </a:ext>
            </a:extLst>
          </p:cNvPr>
          <p:cNvCxnSpPr/>
          <p:nvPr userDrawn="1"/>
        </p:nvCxnSpPr>
        <p:spPr>
          <a:xfrm>
            <a:off x="513301" y="6166883"/>
            <a:ext cx="11162762" cy="0"/>
          </a:xfrm>
          <a:prstGeom prst="line">
            <a:avLst/>
          </a:prstGeom>
          <a:ln w="28575">
            <a:solidFill>
              <a:srgbClr val="60B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9166614-0C7B-B85B-6B1E-2D400F6CE108}"/>
              </a:ext>
            </a:extLst>
          </p:cNvPr>
          <p:cNvGrpSpPr/>
          <p:nvPr userDrawn="1"/>
        </p:nvGrpSpPr>
        <p:grpSpPr>
          <a:xfrm>
            <a:off x="9157997" y="365120"/>
            <a:ext cx="2518066" cy="782311"/>
            <a:chOff x="1408383" y="4252565"/>
            <a:chExt cx="2844602" cy="883759"/>
          </a:xfrm>
          <a:solidFill>
            <a:srgbClr val="10263B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9B38A31-104C-33DC-6234-3221D34CA2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8383" y="4252565"/>
              <a:ext cx="707008" cy="883759"/>
            </a:xfrm>
            <a:custGeom>
              <a:avLst/>
              <a:gdLst>
                <a:gd name="T0" fmla="*/ 192 w 315"/>
                <a:gd name="T1" fmla="*/ 393 h 393"/>
                <a:gd name="T2" fmla="*/ 21 w 315"/>
                <a:gd name="T3" fmla="*/ 393 h 393"/>
                <a:gd name="T4" fmla="*/ 0 w 315"/>
                <a:gd name="T5" fmla="*/ 373 h 393"/>
                <a:gd name="T6" fmla="*/ 0 w 315"/>
                <a:gd name="T7" fmla="*/ 225 h 393"/>
                <a:gd name="T8" fmla="*/ 21 w 315"/>
                <a:gd name="T9" fmla="*/ 205 h 393"/>
                <a:gd name="T10" fmla="*/ 192 w 315"/>
                <a:gd name="T11" fmla="*/ 205 h 393"/>
                <a:gd name="T12" fmla="*/ 228 w 315"/>
                <a:gd name="T13" fmla="*/ 197 h 393"/>
                <a:gd name="T14" fmla="*/ 192 w 315"/>
                <a:gd name="T15" fmla="*/ 188 h 393"/>
                <a:gd name="T16" fmla="*/ 21 w 315"/>
                <a:gd name="T17" fmla="*/ 188 h 393"/>
                <a:gd name="T18" fmla="*/ 0 w 315"/>
                <a:gd name="T19" fmla="*/ 168 h 393"/>
                <a:gd name="T20" fmla="*/ 0 w 315"/>
                <a:gd name="T21" fmla="*/ 21 h 393"/>
                <a:gd name="T22" fmla="*/ 21 w 315"/>
                <a:gd name="T23" fmla="*/ 0 h 393"/>
                <a:gd name="T24" fmla="*/ 192 w 315"/>
                <a:gd name="T25" fmla="*/ 0 h 393"/>
                <a:gd name="T26" fmla="*/ 315 w 315"/>
                <a:gd name="T27" fmla="*/ 123 h 393"/>
                <a:gd name="T28" fmla="*/ 290 w 315"/>
                <a:gd name="T29" fmla="*/ 197 h 393"/>
                <a:gd name="T30" fmla="*/ 315 w 315"/>
                <a:gd name="T31" fmla="*/ 270 h 393"/>
                <a:gd name="T32" fmla="*/ 192 w 315"/>
                <a:gd name="T33" fmla="*/ 393 h 393"/>
                <a:gd name="T34" fmla="*/ 41 w 315"/>
                <a:gd name="T35" fmla="*/ 352 h 393"/>
                <a:gd name="T36" fmla="*/ 192 w 315"/>
                <a:gd name="T37" fmla="*/ 352 h 393"/>
                <a:gd name="T38" fmla="*/ 274 w 315"/>
                <a:gd name="T39" fmla="*/ 270 h 393"/>
                <a:gd name="T40" fmla="*/ 261 w 315"/>
                <a:gd name="T41" fmla="*/ 225 h 393"/>
                <a:gd name="T42" fmla="*/ 192 w 315"/>
                <a:gd name="T43" fmla="*/ 246 h 393"/>
                <a:gd name="T44" fmla="*/ 41 w 315"/>
                <a:gd name="T45" fmla="*/ 246 h 393"/>
                <a:gd name="T46" fmla="*/ 41 w 315"/>
                <a:gd name="T47" fmla="*/ 352 h 393"/>
                <a:gd name="T48" fmla="*/ 41 w 315"/>
                <a:gd name="T49" fmla="*/ 147 h 393"/>
                <a:gd name="T50" fmla="*/ 192 w 315"/>
                <a:gd name="T51" fmla="*/ 147 h 393"/>
                <a:gd name="T52" fmla="*/ 261 w 315"/>
                <a:gd name="T53" fmla="*/ 168 h 393"/>
                <a:gd name="T54" fmla="*/ 274 w 315"/>
                <a:gd name="T55" fmla="*/ 123 h 393"/>
                <a:gd name="T56" fmla="*/ 192 w 315"/>
                <a:gd name="T57" fmla="*/ 41 h 393"/>
                <a:gd name="T58" fmla="*/ 41 w 315"/>
                <a:gd name="T59" fmla="*/ 41 h 393"/>
                <a:gd name="T60" fmla="*/ 41 w 315"/>
                <a:gd name="T61" fmla="*/ 14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5" h="393">
                  <a:moveTo>
                    <a:pt x="192" y="393"/>
                  </a:moveTo>
                  <a:cubicBezTo>
                    <a:pt x="21" y="393"/>
                    <a:pt x="21" y="393"/>
                    <a:pt x="21" y="393"/>
                  </a:cubicBezTo>
                  <a:cubicBezTo>
                    <a:pt x="9" y="393"/>
                    <a:pt x="0" y="384"/>
                    <a:pt x="0" y="373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4"/>
                    <a:pt x="9" y="205"/>
                    <a:pt x="21" y="205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205" y="205"/>
                    <a:pt x="218" y="202"/>
                    <a:pt x="228" y="197"/>
                  </a:cubicBezTo>
                  <a:cubicBezTo>
                    <a:pt x="218" y="191"/>
                    <a:pt x="205" y="188"/>
                    <a:pt x="192" y="188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9" y="188"/>
                    <a:pt x="0" y="179"/>
                    <a:pt x="0" y="16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60" y="0"/>
                    <a:pt x="315" y="55"/>
                    <a:pt x="315" y="123"/>
                  </a:cubicBezTo>
                  <a:cubicBezTo>
                    <a:pt x="315" y="151"/>
                    <a:pt x="306" y="176"/>
                    <a:pt x="290" y="197"/>
                  </a:cubicBezTo>
                  <a:cubicBezTo>
                    <a:pt x="306" y="217"/>
                    <a:pt x="315" y="243"/>
                    <a:pt x="315" y="270"/>
                  </a:cubicBezTo>
                  <a:cubicBezTo>
                    <a:pt x="315" y="338"/>
                    <a:pt x="260" y="393"/>
                    <a:pt x="192" y="393"/>
                  </a:cubicBezTo>
                  <a:moveTo>
                    <a:pt x="41" y="352"/>
                  </a:moveTo>
                  <a:cubicBezTo>
                    <a:pt x="192" y="352"/>
                    <a:pt x="192" y="352"/>
                    <a:pt x="192" y="352"/>
                  </a:cubicBezTo>
                  <a:cubicBezTo>
                    <a:pt x="237" y="352"/>
                    <a:pt x="274" y="315"/>
                    <a:pt x="274" y="270"/>
                  </a:cubicBezTo>
                  <a:cubicBezTo>
                    <a:pt x="274" y="253"/>
                    <a:pt x="269" y="238"/>
                    <a:pt x="261" y="225"/>
                  </a:cubicBezTo>
                  <a:cubicBezTo>
                    <a:pt x="241" y="238"/>
                    <a:pt x="218" y="246"/>
                    <a:pt x="192" y="246"/>
                  </a:cubicBezTo>
                  <a:cubicBezTo>
                    <a:pt x="41" y="246"/>
                    <a:pt x="41" y="246"/>
                    <a:pt x="41" y="246"/>
                  </a:cubicBezTo>
                  <a:lnTo>
                    <a:pt x="41" y="352"/>
                  </a:lnTo>
                  <a:close/>
                  <a:moveTo>
                    <a:pt x="41" y="147"/>
                  </a:moveTo>
                  <a:cubicBezTo>
                    <a:pt x="192" y="147"/>
                    <a:pt x="192" y="147"/>
                    <a:pt x="192" y="147"/>
                  </a:cubicBezTo>
                  <a:cubicBezTo>
                    <a:pt x="218" y="147"/>
                    <a:pt x="241" y="155"/>
                    <a:pt x="261" y="168"/>
                  </a:cubicBezTo>
                  <a:cubicBezTo>
                    <a:pt x="269" y="155"/>
                    <a:pt x="274" y="140"/>
                    <a:pt x="274" y="123"/>
                  </a:cubicBezTo>
                  <a:cubicBezTo>
                    <a:pt x="274" y="78"/>
                    <a:pt x="237" y="41"/>
                    <a:pt x="192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361E33E4-9A32-7A4F-4A64-8DDD61C89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4813" y="4423793"/>
              <a:ext cx="202528" cy="243034"/>
            </a:xfrm>
            <a:custGeom>
              <a:avLst/>
              <a:gdLst>
                <a:gd name="T0" fmla="*/ 46 w 90"/>
                <a:gd name="T1" fmla="*/ 0 h 108"/>
                <a:gd name="T2" fmla="*/ 88 w 90"/>
                <a:gd name="T3" fmla="*/ 30 h 108"/>
                <a:gd name="T4" fmla="*/ 73 w 90"/>
                <a:gd name="T5" fmla="*/ 53 h 108"/>
                <a:gd name="T6" fmla="*/ 90 w 90"/>
                <a:gd name="T7" fmla="*/ 77 h 108"/>
                <a:gd name="T8" fmla="*/ 49 w 90"/>
                <a:gd name="T9" fmla="*/ 108 h 108"/>
                <a:gd name="T10" fmla="*/ 0 w 90"/>
                <a:gd name="T11" fmla="*/ 108 h 108"/>
                <a:gd name="T12" fmla="*/ 0 w 90"/>
                <a:gd name="T13" fmla="*/ 0 h 108"/>
                <a:gd name="T14" fmla="*/ 46 w 90"/>
                <a:gd name="T15" fmla="*/ 0 h 108"/>
                <a:gd name="T16" fmla="*/ 26 w 90"/>
                <a:gd name="T17" fmla="*/ 21 h 108"/>
                <a:gd name="T18" fmla="*/ 26 w 90"/>
                <a:gd name="T19" fmla="*/ 43 h 108"/>
                <a:gd name="T20" fmla="*/ 46 w 90"/>
                <a:gd name="T21" fmla="*/ 43 h 108"/>
                <a:gd name="T22" fmla="*/ 61 w 90"/>
                <a:gd name="T23" fmla="*/ 32 h 108"/>
                <a:gd name="T24" fmla="*/ 46 w 90"/>
                <a:gd name="T25" fmla="*/ 21 h 108"/>
                <a:gd name="T26" fmla="*/ 26 w 90"/>
                <a:gd name="T27" fmla="*/ 21 h 108"/>
                <a:gd name="T28" fmla="*/ 26 w 90"/>
                <a:gd name="T29" fmla="*/ 64 h 108"/>
                <a:gd name="T30" fmla="*/ 26 w 90"/>
                <a:gd name="T31" fmla="*/ 86 h 108"/>
                <a:gd name="T32" fmla="*/ 48 w 90"/>
                <a:gd name="T33" fmla="*/ 86 h 108"/>
                <a:gd name="T34" fmla="*/ 64 w 90"/>
                <a:gd name="T35" fmla="*/ 75 h 108"/>
                <a:gd name="T36" fmla="*/ 48 w 90"/>
                <a:gd name="T37" fmla="*/ 64 h 108"/>
                <a:gd name="T38" fmla="*/ 26 w 90"/>
                <a:gd name="T39" fmla="*/ 6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08">
                  <a:moveTo>
                    <a:pt x="46" y="0"/>
                  </a:moveTo>
                  <a:cubicBezTo>
                    <a:pt x="74" y="0"/>
                    <a:pt x="88" y="10"/>
                    <a:pt x="88" y="30"/>
                  </a:cubicBezTo>
                  <a:cubicBezTo>
                    <a:pt x="88" y="41"/>
                    <a:pt x="82" y="49"/>
                    <a:pt x="73" y="53"/>
                  </a:cubicBezTo>
                  <a:cubicBezTo>
                    <a:pt x="83" y="56"/>
                    <a:pt x="90" y="66"/>
                    <a:pt x="90" y="77"/>
                  </a:cubicBezTo>
                  <a:cubicBezTo>
                    <a:pt x="90" y="96"/>
                    <a:pt x="77" y="108"/>
                    <a:pt x="49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6" y="21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5" y="43"/>
                    <a:pt x="61" y="40"/>
                    <a:pt x="61" y="32"/>
                  </a:cubicBezTo>
                  <a:cubicBezTo>
                    <a:pt x="61" y="24"/>
                    <a:pt x="55" y="21"/>
                    <a:pt x="46" y="21"/>
                  </a:cubicBezTo>
                  <a:lnTo>
                    <a:pt x="26" y="21"/>
                  </a:lnTo>
                  <a:close/>
                  <a:moveTo>
                    <a:pt x="26" y="64"/>
                  </a:moveTo>
                  <a:cubicBezTo>
                    <a:pt x="26" y="86"/>
                    <a:pt x="26" y="86"/>
                    <a:pt x="26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58" y="86"/>
                    <a:pt x="64" y="83"/>
                    <a:pt x="64" y="75"/>
                  </a:cubicBezTo>
                  <a:cubicBezTo>
                    <a:pt x="64" y="67"/>
                    <a:pt x="58" y="64"/>
                    <a:pt x="48" y="64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453DC1EE-6C9E-5614-AE3A-DB2F845A9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83" y="4490075"/>
              <a:ext cx="115994" cy="176752"/>
            </a:xfrm>
            <a:custGeom>
              <a:avLst/>
              <a:gdLst>
                <a:gd name="T0" fmla="*/ 52 w 52"/>
                <a:gd name="T1" fmla="*/ 1 h 78"/>
                <a:gd name="T2" fmla="*/ 50 w 52"/>
                <a:gd name="T3" fmla="*/ 25 h 78"/>
                <a:gd name="T4" fmla="*/ 38 w 52"/>
                <a:gd name="T5" fmla="*/ 23 h 78"/>
                <a:gd name="T6" fmla="*/ 24 w 52"/>
                <a:gd name="T7" fmla="*/ 37 h 78"/>
                <a:gd name="T8" fmla="*/ 24 w 52"/>
                <a:gd name="T9" fmla="*/ 78 h 78"/>
                <a:gd name="T10" fmla="*/ 0 w 52"/>
                <a:gd name="T11" fmla="*/ 78 h 78"/>
                <a:gd name="T12" fmla="*/ 0 w 52"/>
                <a:gd name="T13" fmla="*/ 2 h 78"/>
                <a:gd name="T14" fmla="*/ 23 w 52"/>
                <a:gd name="T15" fmla="*/ 2 h 78"/>
                <a:gd name="T16" fmla="*/ 23 w 52"/>
                <a:gd name="T17" fmla="*/ 11 h 78"/>
                <a:gd name="T18" fmla="*/ 44 w 52"/>
                <a:gd name="T19" fmla="*/ 0 h 78"/>
                <a:gd name="T20" fmla="*/ 52 w 52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78">
                  <a:moveTo>
                    <a:pt x="52" y="1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7" y="24"/>
                    <a:pt x="42" y="23"/>
                    <a:pt x="38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4" y="0"/>
                    <a:pt x="44" y="0"/>
                  </a:cubicBezTo>
                  <a:cubicBezTo>
                    <a:pt x="47" y="0"/>
                    <a:pt x="50" y="0"/>
                    <a:pt x="5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4AFB0775-99E7-9E4A-2872-175F235714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1205" y="4490075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5F1C63F-28D1-D72B-C5D8-0D4BA3AF8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1098" y="4409065"/>
              <a:ext cx="66282" cy="257763"/>
            </a:xfrm>
            <a:custGeom>
              <a:avLst/>
              <a:gdLst>
                <a:gd name="T0" fmla="*/ 29 w 29"/>
                <a:gd name="T1" fmla="*/ 15 h 114"/>
                <a:gd name="T2" fmla="*/ 15 w 29"/>
                <a:gd name="T3" fmla="*/ 29 h 114"/>
                <a:gd name="T4" fmla="*/ 0 w 29"/>
                <a:gd name="T5" fmla="*/ 15 h 114"/>
                <a:gd name="T6" fmla="*/ 15 w 29"/>
                <a:gd name="T7" fmla="*/ 0 h 114"/>
                <a:gd name="T8" fmla="*/ 29 w 29"/>
                <a:gd name="T9" fmla="*/ 15 h 114"/>
                <a:gd name="T10" fmla="*/ 27 w 29"/>
                <a:gd name="T11" fmla="*/ 114 h 114"/>
                <a:gd name="T12" fmla="*/ 3 w 29"/>
                <a:gd name="T13" fmla="*/ 114 h 114"/>
                <a:gd name="T14" fmla="*/ 3 w 29"/>
                <a:gd name="T15" fmla="*/ 38 h 114"/>
                <a:gd name="T16" fmla="*/ 27 w 29"/>
                <a:gd name="T17" fmla="*/ 38 h 114"/>
                <a:gd name="T18" fmla="*/ 27 w 29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4">
                  <a:moveTo>
                    <a:pt x="29" y="15"/>
                  </a:move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moveTo>
                    <a:pt x="27" y="114"/>
                  </a:moveTo>
                  <a:cubicBezTo>
                    <a:pt x="3" y="114"/>
                    <a:pt x="3" y="114"/>
                    <a:pt x="3" y="11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7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72B2C61-1171-065D-8FBB-2D002326E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1" y="4490076"/>
              <a:ext cx="162023" cy="176752"/>
            </a:xfrm>
            <a:custGeom>
              <a:avLst/>
              <a:gdLst>
                <a:gd name="T0" fmla="*/ 72 w 72"/>
                <a:gd name="T1" fmla="*/ 28 h 78"/>
                <a:gd name="T2" fmla="*/ 72 w 72"/>
                <a:gd name="T3" fmla="*/ 78 h 78"/>
                <a:gd name="T4" fmla="*/ 48 w 72"/>
                <a:gd name="T5" fmla="*/ 78 h 78"/>
                <a:gd name="T6" fmla="*/ 48 w 72"/>
                <a:gd name="T7" fmla="*/ 36 h 78"/>
                <a:gd name="T8" fmla="*/ 36 w 72"/>
                <a:gd name="T9" fmla="*/ 23 h 78"/>
                <a:gd name="T10" fmla="*/ 24 w 72"/>
                <a:gd name="T11" fmla="*/ 37 h 78"/>
                <a:gd name="T12" fmla="*/ 24 w 72"/>
                <a:gd name="T13" fmla="*/ 78 h 78"/>
                <a:gd name="T14" fmla="*/ 0 w 72"/>
                <a:gd name="T15" fmla="*/ 78 h 78"/>
                <a:gd name="T16" fmla="*/ 0 w 72"/>
                <a:gd name="T17" fmla="*/ 2 h 78"/>
                <a:gd name="T18" fmla="*/ 23 w 72"/>
                <a:gd name="T19" fmla="*/ 2 h 78"/>
                <a:gd name="T20" fmla="*/ 23 w 72"/>
                <a:gd name="T21" fmla="*/ 11 h 78"/>
                <a:gd name="T22" fmla="*/ 45 w 72"/>
                <a:gd name="T23" fmla="*/ 0 h 78"/>
                <a:gd name="T24" fmla="*/ 72 w 72"/>
                <a:gd name="T25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8">
                  <a:moveTo>
                    <a:pt x="72" y="28"/>
                  </a:moveTo>
                  <a:cubicBezTo>
                    <a:pt x="72" y="78"/>
                    <a:pt x="72" y="78"/>
                    <a:pt x="7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28"/>
                    <a:pt x="43" y="23"/>
                    <a:pt x="36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5" y="0"/>
                    <a:pt x="45" y="0"/>
                  </a:cubicBezTo>
                  <a:cubicBezTo>
                    <a:pt x="60" y="0"/>
                    <a:pt x="72" y="10"/>
                    <a:pt x="72" y="2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152458D2-21F2-AC71-B356-FB6382F37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378" y="4423794"/>
              <a:ext cx="217258" cy="243034"/>
            </a:xfrm>
            <a:custGeom>
              <a:avLst/>
              <a:gdLst>
                <a:gd name="T0" fmla="*/ 32 w 118"/>
                <a:gd name="T1" fmla="*/ 50 h 132"/>
                <a:gd name="T2" fmla="*/ 87 w 118"/>
                <a:gd name="T3" fmla="*/ 50 h 132"/>
                <a:gd name="T4" fmla="*/ 87 w 118"/>
                <a:gd name="T5" fmla="*/ 0 h 132"/>
                <a:gd name="T6" fmla="*/ 118 w 118"/>
                <a:gd name="T7" fmla="*/ 0 h 132"/>
                <a:gd name="T8" fmla="*/ 118 w 118"/>
                <a:gd name="T9" fmla="*/ 132 h 132"/>
                <a:gd name="T10" fmla="*/ 87 w 118"/>
                <a:gd name="T11" fmla="*/ 132 h 132"/>
                <a:gd name="T12" fmla="*/ 87 w 118"/>
                <a:gd name="T13" fmla="*/ 79 h 132"/>
                <a:gd name="T14" fmla="*/ 32 w 118"/>
                <a:gd name="T15" fmla="*/ 79 h 132"/>
                <a:gd name="T16" fmla="*/ 32 w 118"/>
                <a:gd name="T17" fmla="*/ 132 h 132"/>
                <a:gd name="T18" fmla="*/ 0 w 118"/>
                <a:gd name="T19" fmla="*/ 132 h 132"/>
                <a:gd name="T20" fmla="*/ 0 w 118"/>
                <a:gd name="T21" fmla="*/ 0 h 132"/>
                <a:gd name="T22" fmla="*/ 32 w 118"/>
                <a:gd name="T23" fmla="*/ 0 h 132"/>
                <a:gd name="T24" fmla="*/ 32 w 118"/>
                <a:gd name="T25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32">
                  <a:moveTo>
                    <a:pt x="32" y="50"/>
                  </a:moveTo>
                  <a:lnTo>
                    <a:pt x="87" y="50"/>
                  </a:lnTo>
                  <a:lnTo>
                    <a:pt x="87" y="0"/>
                  </a:lnTo>
                  <a:lnTo>
                    <a:pt x="118" y="0"/>
                  </a:lnTo>
                  <a:lnTo>
                    <a:pt x="118" y="132"/>
                  </a:lnTo>
                  <a:lnTo>
                    <a:pt x="87" y="132"/>
                  </a:lnTo>
                  <a:lnTo>
                    <a:pt x="87" y="79"/>
                  </a:lnTo>
                  <a:lnTo>
                    <a:pt x="32" y="79"/>
                  </a:lnTo>
                  <a:lnTo>
                    <a:pt x="3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709BB5F9-177C-78CC-58AD-25FA251B0B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19" y="4490076"/>
              <a:ext cx="173070" cy="180434"/>
            </a:xfrm>
            <a:custGeom>
              <a:avLst/>
              <a:gdLst>
                <a:gd name="T0" fmla="*/ 77 w 77"/>
                <a:gd name="T1" fmla="*/ 40 h 80"/>
                <a:gd name="T2" fmla="*/ 76 w 77"/>
                <a:gd name="T3" fmla="*/ 47 h 80"/>
                <a:gd name="T4" fmla="*/ 25 w 77"/>
                <a:gd name="T5" fmla="*/ 47 h 80"/>
                <a:gd name="T6" fmla="*/ 41 w 77"/>
                <a:gd name="T7" fmla="*/ 59 h 80"/>
                <a:gd name="T8" fmla="*/ 58 w 77"/>
                <a:gd name="T9" fmla="*/ 53 h 80"/>
                <a:gd name="T10" fmla="*/ 73 w 77"/>
                <a:gd name="T11" fmla="*/ 67 h 80"/>
                <a:gd name="T12" fmla="*/ 40 w 77"/>
                <a:gd name="T13" fmla="*/ 80 h 80"/>
                <a:gd name="T14" fmla="*/ 0 w 77"/>
                <a:gd name="T15" fmla="*/ 40 h 80"/>
                <a:gd name="T16" fmla="*/ 39 w 77"/>
                <a:gd name="T17" fmla="*/ 0 h 80"/>
                <a:gd name="T18" fmla="*/ 77 w 77"/>
                <a:gd name="T19" fmla="*/ 40 h 80"/>
                <a:gd name="T20" fmla="*/ 25 w 77"/>
                <a:gd name="T21" fmla="*/ 32 h 80"/>
                <a:gd name="T22" fmla="*/ 53 w 77"/>
                <a:gd name="T23" fmla="*/ 32 h 80"/>
                <a:gd name="T24" fmla="*/ 39 w 77"/>
                <a:gd name="T25" fmla="*/ 20 h 80"/>
                <a:gd name="T26" fmla="*/ 25 w 77"/>
                <a:gd name="T2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80">
                  <a:moveTo>
                    <a:pt x="77" y="40"/>
                  </a:moveTo>
                  <a:cubicBezTo>
                    <a:pt x="77" y="42"/>
                    <a:pt x="77" y="46"/>
                    <a:pt x="7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7" y="55"/>
                    <a:pt x="33" y="59"/>
                    <a:pt x="41" y="59"/>
                  </a:cubicBezTo>
                  <a:cubicBezTo>
                    <a:pt x="47" y="59"/>
                    <a:pt x="53" y="57"/>
                    <a:pt x="58" y="53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65" y="75"/>
                    <a:pt x="54" y="80"/>
                    <a:pt x="40" y="80"/>
                  </a:cubicBezTo>
                  <a:cubicBezTo>
                    <a:pt x="16" y="80"/>
                    <a:pt x="0" y="64"/>
                    <a:pt x="0" y="40"/>
                  </a:cubicBezTo>
                  <a:cubicBezTo>
                    <a:pt x="0" y="16"/>
                    <a:pt x="16" y="0"/>
                    <a:pt x="39" y="0"/>
                  </a:cubicBezTo>
                  <a:cubicBezTo>
                    <a:pt x="61" y="0"/>
                    <a:pt x="77" y="16"/>
                    <a:pt x="77" y="40"/>
                  </a:cubicBezTo>
                  <a:moveTo>
                    <a:pt x="25" y="32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1" y="24"/>
                    <a:pt x="46" y="20"/>
                    <a:pt x="39" y="20"/>
                  </a:cubicBezTo>
                  <a:cubicBezTo>
                    <a:pt x="32" y="20"/>
                    <a:pt x="27" y="24"/>
                    <a:pt x="25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E39B235-608D-7B42-7E7C-168419332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941" y="4490076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C93D6A7-D2B2-5D80-D310-241A6B3CB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198" y="4416429"/>
              <a:ext cx="53394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BB313F97-B4D9-D64E-F933-89E5F1B7A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687" y="4445888"/>
              <a:ext cx="160182" cy="224622"/>
            </a:xfrm>
            <a:custGeom>
              <a:avLst/>
              <a:gdLst>
                <a:gd name="T0" fmla="*/ 64 w 71"/>
                <a:gd name="T1" fmla="*/ 43 h 100"/>
                <a:gd name="T2" fmla="*/ 38 w 71"/>
                <a:gd name="T3" fmla="*/ 43 h 100"/>
                <a:gd name="T4" fmla="*/ 38 w 71"/>
                <a:gd name="T5" fmla="*/ 65 h 100"/>
                <a:gd name="T6" fmla="*/ 49 w 71"/>
                <a:gd name="T7" fmla="*/ 77 h 100"/>
                <a:gd name="T8" fmla="*/ 62 w 71"/>
                <a:gd name="T9" fmla="*/ 72 h 100"/>
                <a:gd name="T10" fmla="*/ 71 w 71"/>
                <a:gd name="T11" fmla="*/ 91 h 100"/>
                <a:gd name="T12" fmla="*/ 44 w 71"/>
                <a:gd name="T13" fmla="*/ 100 h 100"/>
                <a:gd name="T14" fmla="*/ 14 w 71"/>
                <a:gd name="T15" fmla="*/ 69 h 100"/>
                <a:gd name="T16" fmla="*/ 14 w 71"/>
                <a:gd name="T17" fmla="*/ 43 h 100"/>
                <a:gd name="T18" fmla="*/ 0 w 71"/>
                <a:gd name="T19" fmla="*/ 43 h 100"/>
                <a:gd name="T20" fmla="*/ 0 w 71"/>
                <a:gd name="T21" fmla="*/ 22 h 100"/>
                <a:gd name="T22" fmla="*/ 14 w 71"/>
                <a:gd name="T23" fmla="*/ 22 h 100"/>
                <a:gd name="T24" fmla="*/ 14 w 71"/>
                <a:gd name="T25" fmla="*/ 0 h 100"/>
                <a:gd name="T26" fmla="*/ 38 w 71"/>
                <a:gd name="T27" fmla="*/ 0 h 100"/>
                <a:gd name="T28" fmla="*/ 38 w 71"/>
                <a:gd name="T29" fmla="*/ 22 h 100"/>
                <a:gd name="T30" fmla="*/ 64 w 71"/>
                <a:gd name="T31" fmla="*/ 22 h 100"/>
                <a:gd name="T32" fmla="*/ 64 w 71"/>
                <a:gd name="T3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00">
                  <a:moveTo>
                    <a:pt x="64" y="4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74"/>
                    <a:pt x="43" y="77"/>
                    <a:pt x="49" y="77"/>
                  </a:cubicBezTo>
                  <a:cubicBezTo>
                    <a:pt x="54" y="77"/>
                    <a:pt x="58" y="75"/>
                    <a:pt x="62" y="7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4" y="96"/>
                    <a:pt x="56" y="100"/>
                    <a:pt x="44" y="100"/>
                  </a:cubicBezTo>
                  <a:cubicBezTo>
                    <a:pt x="23" y="100"/>
                    <a:pt x="14" y="87"/>
                    <a:pt x="14" y="69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64" y="22"/>
                    <a:pt x="64" y="22"/>
                    <a:pt x="64" y="22"/>
                  </a:cubicBez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E8CD172E-6582-097C-A430-E56B4C76C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121" y="4414590"/>
              <a:ext cx="163864" cy="252240"/>
            </a:xfrm>
            <a:custGeom>
              <a:avLst/>
              <a:gdLst>
                <a:gd name="T0" fmla="*/ 24 w 73"/>
                <a:gd name="T1" fmla="*/ 44 h 112"/>
                <a:gd name="T2" fmla="*/ 46 w 73"/>
                <a:gd name="T3" fmla="*/ 34 h 112"/>
                <a:gd name="T4" fmla="*/ 73 w 73"/>
                <a:gd name="T5" fmla="*/ 62 h 112"/>
                <a:gd name="T6" fmla="*/ 73 w 73"/>
                <a:gd name="T7" fmla="*/ 112 h 112"/>
                <a:gd name="T8" fmla="*/ 49 w 73"/>
                <a:gd name="T9" fmla="*/ 112 h 112"/>
                <a:gd name="T10" fmla="*/ 49 w 73"/>
                <a:gd name="T11" fmla="*/ 70 h 112"/>
                <a:gd name="T12" fmla="*/ 37 w 73"/>
                <a:gd name="T13" fmla="*/ 57 h 112"/>
                <a:gd name="T14" fmla="*/ 24 w 73"/>
                <a:gd name="T15" fmla="*/ 71 h 112"/>
                <a:gd name="T16" fmla="*/ 24 w 73"/>
                <a:gd name="T17" fmla="*/ 112 h 112"/>
                <a:gd name="T18" fmla="*/ 0 w 73"/>
                <a:gd name="T19" fmla="*/ 112 h 112"/>
                <a:gd name="T20" fmla="*/ 0 w 73"/>
                <a:gd name="T21" fmla="*/ 0 h 112"/>
                <a:gd name="T22" fmla="*/ 24 w 73"/>
                <a:gd name="T23" fmla="*/ 0 h 112"/>
                <a:gd name="T24" fmla="*/ 24 w 73"/>
                <a:gd name="T25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12">
                  <a:moveTo>
                    <a:pt x="24" y="44"/>
                  </a:moveTo>
                  <a:cubicBezTo>
                    <a:pt x="29" y="37"/>
                    <a:pt x="37" y="34"/>
                    <a:pt x="46" y="34"/>
                  </a:cubicBezTo>
                  <a:cubicBezTo>
                    <a:pt x="61" y="34"/>
                    <a:pt x="73" y="44"/>
                    <a:pt x="73" y="6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62"/>
                    <a:pt x="44" y="57"/>
                    <a:pt x="37" y="57"/>
                  </a:cubicBezTo>
                  <a:cubicBezTo>
                    <a:pt x="30" y="57"/>
                    <a:pt x="24" y="61"/>
                    <a:pt x="24" y="71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EDEF25C6-BEA0-50C3-8B60-5C0F368C4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813" y="4755205"/>
              <a:ext cx="191481" cy="250398"/>
            </a:xfrm>
            <a:custGeom>
              <a:avLst/>
              <a:gdLst>
                <a:gd name="T0" fmla="*/ 76 w 85"/>
                <a:gd name="T1" fmla="*/ 22 h 111"/>
                <a:gd name="T2" fmla="*/ 44 w 85"/>
                <a:gd name="T3" fmla="*/ 12 h 111"/>
                <a:gd name="T4" fmla="*/ 16 w 85"/>
                <a:gd name="T5" fmla="*/ 32 h 111"/>
                <a:gd name="T6" fmla="*/ 41 w 85"/>
                <a:gd name="T7" fmla="*/ 49 h 111"/>
                <a:gd name="T8" fmla="*/ 51 w 85"/>
                <a:gd name="T9" fmla="*/ 50 h 111"/>
                <a:gd name="T10" fmla="*/ 85 w 85"/>
                <a:gd name="T11" fmla="*/ 79 h 111"/>
                <a:gd name="T12" fmla="*/ 42 w 85"/>
                <a:gd name="T13" fmla="*/ 111 h 111"/>
                <a:gd name="T14" fmla="*/ 0 w 85"/>
                <a:gd name="T15" fmla="*/ 97 h 111"/>
                <a:gd name="T16" fmla="*/ 6 w 85"/>
                <a:gd name="T17" fmla="*/ 87 h 111"/>
                <a:gd name="T18" fmla="*/ 42 w 85"/>
                <a:gd name="T19" fmla="*/ 99 h 111"/>
                <a:gd name="T20" fmla="*/ 72 w 85"/>
                <a:gd name="T21" fmla="*/ 80 h 111"/>
                <a:gd name="T22" fmla="*/ 46 w 85"/>
                <a:gd name="T23" fmla="*/ 62 h 111"/>
                <a:gd name="T24" fmla="*/ 35 w 85"/>
                <a:gd name="T25" fmla="*/ 61 h 111"/>
                <a:gd name="T26" fmla="*/ 3 w 85"/>
                <a:gd name="T27" fmla="*/ 32 h 111"/>
                <a:gd name="T28" fmla="*/ 44 w 85"/>
                <a:gd name="T29" fmla="*/ 0 h 111"/>
                <a:gd name="T30" fmla="*/ 83 w 85"/>
                <a:gd name="T31" fmla="*/ 12 h 111"/>
                <a:gd name="T32" fmla="*/ 76 w 85"/>
                <a:gd name="T33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1">
                  <a:moveTo>
                    <a:pt x="76" y="22"/>
                  </a:moveTo>
                  <a:cubicBezTo>
                    <a:pt x="68" y="16"/>
                    <a:pt x="57" y="12"/>
                    <a:pt x="44" y="12"/>
                  </a:cubicBezTo>
                  <a:cubicBezTo>
                    <a:pt x="28" y="12"/>
                    <a:pt x="16" y="19"/>
                    <a:pt x="16" y="32"/>
                  </a:cubicBezTo>
                  <a:cubicBezTo>
                    <a:pt x="16" y="42"/>
                    <a:pt x="24" y="47"/>
                    <a:pt x="41" y="49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69" y="52"/>
                    <a:pt x="85" y="60"/>
                    <a:pt x="85" y="79"/>
                  </a:cubicBezTo>
                  <a:cubicBezTo>
                    <a:pt x="85" y="100"/>
                    <a:pt x="65" y="111"/>
                    <a:pt x="42" y="111"/>
                  </a:cubicBezTo>
                  <a:cubicBezTo>
                    <a:pt x="26" y="111"/>
                    <a:pt x="10" y="106"/>
                    <a:pt x="0" y="9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14" y="94"/>
                    <a:pt x="28" y="99"/>
                    <a:pt x="42" y="99"/>
                  </a:cubicBezTo>
                  <a:cubicBezTo>
                    <a:pt x="59" y="99"/>
                    <a:pt x="72" y="93"/>
                    <a:pt x="72" y="80"/>
                  </a:cubicBezTo>
                  <a:cubicBezTo>
                    <a:pt x="72" y="69"/>
                    <a:pt x="63" y="64"/>
                    <a:pt x="46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59"/>
                    <a:pt x="3" y="50"/>
                    <a:pt x="3" y="32"/>
                  </a:cubicBezTo>
                  <a:cubicBezTo>
                    <a:pt x="3" y="12"/>
                    <a:pt x="21" y="0"/>
                    <a:pt x="44" y="0"/>
                  </a:cubicBezTo>
                  <a:cubicBezTo>
                    <a:pt x="60" y="0"/>
                    <a:pt x="73" y="5"/>
                    <a:pt x="83" y="12"/>
                  </a:cubicBezTo>
                  <a:lnTo>
                    <a:pt x="76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6E377889-14B4-735F-8F97-FBA4C1CC4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276" y="4834375"/>
              <a:ext cx="145453" cy="171229"/>
            </a:xfrm>
            <a:custGeom>
              <a:avLst/>
              <a:gdLst>
                <a:gd name="T0" fmla="*/ 65 w 65"/>
                <a:gd name="T1" fmla="*/ 12 h 76"/>
                <a:gd name="T2" fmla="*/ 58 w 65"/>
                <a:gd name="T3" fmla="*/ 19 h 76"/>
                <a:gd name="T4" fmla="*/ 38 w 65"/>
                <a:gd name="T5" fmla="*/ 11 h 76"/>
                <a:gd name="T6" fmla="*/ 12 w 65"/>
                <a:gd name="T7" fmla="*/ 38 h 76"/>
                <a:gd name="T8" fmla="*/ 38 w 65"/>
                <a:gd name="T9" fmla="*/ 65 h 76"/>
                <a:gd name="T10" fmla="*/ 58 w 65"/>
                <a:gd name="T11" fmla="*/ 57 h 76"/>
                <a:gd name="T12" fmla="*/ 65 w 65"/>
                <a:gd name="T13" fmla="*/ 65 h 76"/>
                <a:gd name="T14" fmla="*/ 38 w 65"/>
                <a:gd name="T15" fmla="*/ 76 h 76"/>
                <a:gd name="T16" fmla="*/ 0 w 65"/>
                <a:gd name="T17" fmla="*/ 38 h 76"/>
                <a:gd name="T18" fmla="*/ 38 w 65"/>
                <a:gd name="T19" fmla="*/ 0 h 76"/>
                <a:gd name="T20" fmla="*/ 65 w 65"/>
                <a:gd name="T2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76">
                  <a:moveTo>
                    <a:pt x="65" y="12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2" y="14"/>
                    <a:pt x="46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  <a:cubicBezTo>
                    <a:pt x="12" y="54"/>
                    <a:pt x="23" y="65"/>
                    <a:pt x="38" y="65"/>
                  </a:cubicBezTo>
                  <a:cubicBezTo>
                    <a:pt x="46" y="65"/>
                    <a:pt x="53" y="62"/>
                    <a:pt x="58" y="57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8" y="72"/>
                    <a:pt x="49" y="76"/>
                    <a:pt x="38" y="76"/>
                  </a:cubicBezTo>
                  <a:cubicBezTo>
                    <a:pt x="15" y="76"/>
                    <a:pt x="0" y="60"/>
                    <a:pt x="0" y="38"/>
                  </a:cubicBezTo>
                  <a:cubicBezTo>
                    <a:pt x="0" y="17"/>
                    <a:pt x="15" y="0"/>
                    <a:pt x="38" y="0"/>
                  </a:cubicBezTo>
                  <a:cubicBezTo>
                    <a:pt x="49" y="0"/>
                    <a:pt x="58" y="4"/>
                    <a:pt x="65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C1DC0ECF-3B12-811E-5ECD-3031FBD942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8823" y="4834375"/>
              <a:ext cx="173070" cy="171229"/>
            </a:xfrm>
            <a:custGeom>
              <a:avLst/>
              <a:gdLst>
                <a:gd name="T0" fmla="*/ 77 w 77"/>
                <a:gd name="T1" fmla="*/ 38 h 76"/>
                <a:gd name="T2" fmla="*/ 38 w 77"/>
                <a:gd name="T3" fmla="*/ 76 h 76"/>
                <a:gd name="T4" fmla="*/ 0 w 77"/>
                <a:gd name="T5" fmla="*/ 38 h 76"/>
                <a:gd name="T6" fmla="*/ 38 w 77"/>
                <a:gd name="T7" fmla="*/ 0 h 76"/>
                <a:gd name="T8" fmla="*/ 77 w 77"/>
                <a:gd name="T9" fmla="*/ 38 h 76"/>
                <a:gd name="T10" fmla="*/ 12 w 77"/>
                <a:gd name="T11" fmla="*/ 38 h 76"/>
                <a:gd name="T12" fmla="*/ 38 w 77"/>
                <a:gd name="T13" fmla="*/ 65 h 76"/>
                <a:gd name="T14" fmla="*/ 65 w 77"/>
                <a:gd name="T15" fmla="*/ 38 h 76"/>
                <a:gd name="T16" fmla="*/ 38 w 77"/>
                <a:gd name="T17" fmla="*/ 11 h 76"/>
                <a:gd name="T18" fmla="*/ 12 w 77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6">
                  <a:moveTo>
                    <a:pt x="77" y="38"/>
                  </a:moveTo>
                  <a:cubicBezTo>
                    <a:pt x="77" y="60"/>
                    <a:pt x="60" y="76"/>
                    <a:pt x="38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7"/>
                    <a:pt x="16" y="0"/>
                    <a:pt x="38" y="0"/>
                  </a:cubicBezTo>
                  <a:cubicBezTo>
                    <a:pt x="60" y="0"/>
                    <a:pt x="77" y="17"/>
                    <a:pt x="77" y="38"/>
                  </a:cubicBezTo>
                  <a:moveTo>
                    <a:pt x="12" y="38"/>
                  </a:moveTo>
                  <a:cubicBezTo>
                    <a:pt x="12" y="54"/>
                    <a:pt x="23" y="65"/>
                    <a:pt x="38" y="65"/>
                  </a:cubicBezTo>
                  <a:cubicBezTo>
                    <a:pt x="54" y="65"/>
                    <a:pt x="65" y="54"/>
                    <a:pt x="65" y="38"/>
                  </a:cubicBezTo>
                  <a:cubicBezTo>
                    <a:pt x="65" y="22"/>
                    <a:pt x="54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88ADC94-17FD-41E4-5CBF-6D2ECCED4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143" y="4784663"/>
              <a:ext cx="141770" cy="220940"/>
            </a:xfrm>
            <a:custGeom>
              <a:avLst/>
              <a:gdLst>
                <a:gd name="T0" fmla="*/ 59 w 63"/>
                <a:gd name="T1" fmla="*/ 34 h 98"/>
                <a:gd name="T2" fmla="*/ 28 w 63"/>
                <a:gd name="T3" fmla="*/ 34 h 98"/>
                <a:gd name="T4" fmla="*/ 28 w 63"/>
                <a:gd name="T5" fmla="*/ 71 h 98"/>
                <a:gd name="T6" fmla="*/ 42 w 63"/>
                <a:gd name="T7" fmla="*/ 87 h 98"/>
                <a:gd name="T8" fmla="*/ 57 w 63"/>
                <a:gd name="T9" fmla="*/ 82 h 98"/>
                <a:gd name="T10" fmla="*/ 63 w 63"/>
                <a:gd name="T11" fmla="*/ 91 h 98"/>
                <a:gd name="T12" fmla="*/ 41 w 63"/>
                <a:gd name="T13" fmla="*/ 98 h 98"/>
                <a:gd name="T14" fmla="*/ 16 w 63"/>
                <a:gd name="T15" fmla="*/ 71 h 98"/>
                <a:gd name="T16" fmla="*/ 16 w 63"/>
                <a:gd name="T17" fmla="*/ 34 h 98"/>
                <a:gd name="T18" fmla="*/ 0 w 63"/>
                <a:gd name="T19" fmla="*/ 34 h 98"/>
                <a:gd name="T20" fmla="*/ 0 w 63"/>
                <a:gd name="T21" fmla="*/ 24 h 98"/>
                <a:gd name="T22" fmla="*/ 16 w 63"/>
                <a:gd name="T23" fmla="*/ 24 h 98"/>
                <a:gd name="T24" fmla="*/ 16 w 63"/>
                <a:gd name="T25" fmla="*/ 0 h 98"/>
                <a:gd name="T26" fmla="*/ 28 w 63"/>
                <a:gd name="T27" fmla="*/ 0 h 98"/>
                <a:gd name="T28" fmla="*/ 28 w 63"/>
                <a:gd name="T29" fmla="*/ 24 h 98"/>
                <a:gd name="T30" fmla="*/ 59 w 63"/>
                <a:gd name="T31" fmla="*/ 24 h 98"/>
                <a:gd name="T32" fmla="*/ 59 w 63"/>
                <a:gd name="T33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98">
                  <a:moveTo>
                    <a:pt x="59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34" y="87"/>
                    <a:pt x="42" y="87"/>
                  </a:cubicBezTo>
                  <a:cubicBezTo>
                    <a:pt x="48" y="87"/>
                    <a:pt x="53" y="85"/>
                    <a:pt x="57" y="82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57" y="95"/>
                    <a:pt x="50" y="98"/>
                    <a:pt x="41" y="98"/>
                  </a:cubicBezTo>
                  <a:cubicBezTo>
                    <a:pt x="25" y="98"/>
                    <a:pt x="16" y="89"/>
                    <a:pt x="16" y="7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59" y="24"/>
                    <a:pt x="59" y="24"/>
                    <a:pt x="59" y="24"/>
                  </a:cubicBezTo>
                  <a:lnTo>
                    <a:pt x="5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1BB347E7-5369-A4D6-F231-89D70B4CA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053" y="4753364"/>
              <a:ext cx="27618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CE85BC46-9475-F636-B5AC-784867682D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857" y="4834377"/>
              <a:ext cx="167547" cy="171229"/>
            </a:xfrm>
            <a:custGeom>
              <a:avLst/>
              <a:gdLst>
                <a:gd name="T0" fmla="*/ 74 w 74"/>
                <a:gd name="T1" fmla="*/ 75 h 76"/>
                <a:gd name="T2" fmla="*/ 63 w 74"/>
                <a:gd name="T3" fmla="*/ 75 h 76"/>
                <a:gd name="T4" fmla="*/ 63 w 74"/>
                <a:gd name="T5" fmla="*/ 64 h 76"/>
                <a:gd name="T6" fmla="*/ 36 w 74"/>
                <a:gd name="T7" fmla="*/ 76 h 76"/>
                <a:gd name="T8" fmla="*/ 0 w 74"/>
                <a:gd name="T9" fmla="*/ 38 h 76"/>
                <a:gd name="T10" fmla="*/ 36 w 74"/>
                <a:gd name="T11" fmla="*/ 0 h 76"/>
                <a:gd name="T12" fmla="*/ 63 w 74"/>
                <a:gd name="T13" fmla="*/ 13 h 76"/>
                <a:gd name="T14" fmla="*/ 63 w 74"/>
                <a:gd name="T15" fmla="*/ 2 h 76"/>
                <a:gd name="T16" fmla="*/ 74 w 74"/>
                <a:gd name="T17" fmla="*/ 2 h 76"/>
                <a:gd name="T18" fmla="*/ 74 w 74"/>
                <a:gd name="T19" fmla="*/ 75 h 76"/>
                <a:gd name="T20" fmla="*/ 11 w 74"/>
                <a:gd name="T21" fmla="*/ 38 h 76"/>
                <a:gd name="T22" fmla="*/ 37 w 74"/>
                <a:gd name="T23" fmla="*/ 65 h 76"/>
                <a:gd name="T24" fmla="*/ 63 w 74"/>
                <a:gd name="T25" fmla="*/ 38 h 76"/>
                <a:gd name="T26" fmla="*/ 37 w 74"/>
                <a:gd name="T27" fmla="*/ 11 h 76"/>
                <a:gd name="T28" fmla="*/ 11 w 74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76">
                  <a:moveTo>
                    <a:pt x="74" y="75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7" y="71"/>
                    <a:pt x="48" y="76"/>
                    <a:pt x="36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8" y="0"/>
                    <a:pt x="57" y="5"/>
                    <a:pt x="63" y="1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74" y="2"/>
                    <a:pt x="74" y="2"/>
                    <a:pt x="74" y="2"/>
                  </a:cubicBezTo>
                  <a:lnTo>
                    <a:pt x="74" y="75"/>
                  </a:lnTo>
                  <a:close/>
                  <a:moveTo>
                    <a:pt x="11" y="38"/>
                  </a:moveTo>
                  <a:cubicBezTo>
                    <a:pt x="11" y="53"/>
                    <a:pt x="22" y="65"/>
                    <a:pt x="37" y="65"/>
                  </a:cubicBezTo>
                  <a:cubicBezTo>
                    <a:pt x="53" y="65"/>
                    <a:pt x="63" y="54"/>
                    <a:pt x="63" y="38"/>
                  </a:cubicBezTo>
                  <a:cubicBezTo>
                    <a:pt x="63" y="23"/>
                    <a:pt x="53" y="11"/>
                    <a:pt x="37" y="11"/>
                  </a:cubicBezTo>
                  <a:cubicBezTo>
                    <a:pt x="22" y="11"/>
                    <a:pt x="11" y="23"/>
                    <a:pt x="11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254FA34F-BCEE-72D2-4352-2517743EF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635" y="4834377"/>
              <a:ext cx="149135" cy="169387"/>
            </a:xfrm>
            <a:custGeom>
              <a:avLst/>
              <a:gdLst>
                <a:gd name="T0" fmla="*/ 66 w 66"/>
                <a:gd name="T1" fmla="*/ 29 h 75"/>
                <a:gd name="T2" fmla="*/ 66 w 66"/>
                <a:gd name="T3" fmla="*/ 75 h 75"/>
                <a:gd name="T4" fmla="*/ 55 w 66"/>
                <a:gd name="T5" fmla="*/ 75 h 75"/>
                <a:gd name="T6" fmla="*/ 55 w 66"/>
                <a:gd name="T7" fmla="*/ 33 h 75"/>
                <a:gd name="T8" fmla="*/ 34 w 66"/>
                <a:gd name="T9" fmla="*/ 11 h 75"/>
                <a:gd name="T10" fmla="*/ 11 w 66"/>
                <a:gd name="T11" fmla="*/ 33 h 75"/>
                <a:gd name="T12" fmla="*/ 11 w 66"/>
                <a:gd name="T13" fmla="*/ 75 h 75"/>
                <a:gd name="T14" fmla="*/ 0 w 66"/>
                <a:gd name="T15" fmla="*/ 75 h 75"/>
                <a:gd name="T16" fmla="*/ 0 w 66"/>
                <a:gd name="T17" fmla="*/ 2 h 75"/>
                <a:gd name="T18" fmla="*/ 11 w 66"/>
                <a:gd name="T19" fmla="*/ 2 h 75"/>
                <a:gd name="T20" fmla="*/ 11 w 66"/>
                <a:gd name="T21" fmla="*/ 12 h 75"/>
                <a:gd name="T22" fmla="*/ 36 w 66"/>
                <a:gd name="T23" fmla="*/ 0 h 75"/>
                <a:gd name="T24" fmla="*/ 66 w 66"/>
                <a:gd name="T25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5">
                  <a:moveTo>
                    <a:pt x="66" y="29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19"/>
                    <a:pt x="47" y="11"/>
                    <a:pt x="34" y="11"/>
                  </a:cubicBezTo>
                  <a:cubicBezTo>
                    <a:pt x="21" y="11"/>
                    <a:pt x="11" y="20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7" y="3"/>
                    <a:pt x="27" y="0"/>
                    <a:pt x="36" y="0"/>
                  </a:cubicBezTo>
                  <a:cubicBezTo>
                    <a:pt x="54" y="0"/>
                    <a:pt x="66" y="12"/>
                    <a:pt x="66" y="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F8C3995D-E73D-E22F-8131-372FB54FEC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3124" y="4753362"/>
              <a:ext cx="167547" cy="252240"/>
            </a:xfrm>
            <a:custGeom>
              <a:avLst/>
              <a:gdLst>
                <a:gd name="T0" fmla="*/ 63 w 75"/>
                <a:gd name="T1" fmla="*/ 49 h 112"/>
                <a:gd name="T2" fmla="*/ 63 w 75"/>
                <a:gd name="T3" fmla="*/ 0 h 112"/>
                <a:gd name="T4" fmla="*/ 75 w 75"/>
                <a:gd name="T5" fmla="*/ 0 h 112"/>
                <a:gd name="T6" fmla="*/ 75 w 75"/>
                <a:gd name="T7" fmla="*/ 111 h 112"/>
                <a:gd name="T8" fmla="*/ 63 w 75"/>
                <a:gd name="T9" fmla="*/ 111 h 112"/>
                <a:gd name="T10" fmla="*/ 63 w 75"/>
                <a:gd name="T11" fmla="*/ 100 h 112"/>
                <a:gd name="T12" fmla="*/ 37 w 75"/>
                <a:gd name="T13" fmla="*/ 112 h 112"/>
                <a:gd name="T14" fmla="*/ 0 w 75"/>
                <a:gd name="T15" fmla="*/ 74 h 112"/>
                <a:gd name="T16" fmla="*/ 37 w 75"/>
                <a:gd name="T17" fmla="*/ 36 h 112"/>
                <a:gd name="T18" fmla="*/ 63 w 75"/>
                <a:gd name="T19" fmla="*/ 49 h 112"/>
                <a:gd name="T20" fmla="*/ 12 w 75"/>
                <a:gd name="T21" fmla="*/ 74 h 112"/>
                <a:gd name="T22" fmla="*/ 38 w 75"/>
                <a:gd name="T23" fmla="*/ 101 h 112"/>
                <a:gd name="T24" fmla="*/ 64 w 75"/>
                <a:gd name="T25" fmla="*/ 74 h 112"/>
                <a:gd name="T26" fmla="*/ 38 w 75"/>
                <a:gd name="T27" fmla="*/ 47 h 112"/>
                <a:gd name="T28" fmla="*/ 12 w 75"/>
                <a:gd name="T29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12">
                  <a:moveTo>
                    <a:pt x="63" y="49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58" y="107"/>
                    <a:pt x="49" y="112"/>
                    <a:pt x="37" y="112"/>
                  </a:cubicBezTo>
                  <a:cubicBezTo>
                    <a:pt x="16" y="112"/>
                    <a:pt x="0" y="96"/>
                    <a:pt x="0" y="74"/>
                  </a:cubicBezTo>
                  <a:cubicBezTo>
                    <a:pt x="0" y="52"/>
                    <a:pt x="16" y="36"/>
                    <a:pt x="37" y="36"/>
                  </a:cubicBezTo>
                  <a:cubicBezTo>
                    <a:pt x="49" y="36"/>
                    <a:pt x="58" y="41"/>
                    <a:pt x="63" y="49"/>
                  </a:cubicBezTo>
                  <a:moveTo>
                    <a:pt x="12" y="74"/>
                  </a:moveTo>
                  <a:cubicBezTo>
                    <a:pt x="12" y="89"/>
                    <a:pt x="23" y="101"/>
                    <a:pt x="38" y="101"/>
                  </a:cubicBezTo>
                  <a:cubicBezTo>
                    <a:pt x="53" y="101"/>
                    <a:pt x="64" y="90"/>
                    <a:pt x="64" y="74"/>
                  </a:cubicBezTo>
                  <a:cubicBezTo>
                    <a:pt x="64" y="59"/>
                    <a:pt x="53" y="47"/>
                    <a:pt x="38" y="47"/>
                  </a:cubicBezTo>
                  <a:cubicBezTo>
                    <a:pt x="22" y="47"/>
                    <a:pt x="12" y="59"/>
                    <a:pt x="12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04204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7EA2-E784-4D27-A8EE-C9996278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01" y="365120"/>
            <a:ext cx="5381531" cy="112162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1E1AD-3C63-4F83-9F5A-61F4D28FE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01" y="1825624"/>
            <a:ext cx="11162762" cy="43412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879170C5-9664-4DC6-B837-A864E51284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301" y="6354005"/>
            <a:ext cx="8800820" cy="2571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rgbClr val="77767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slide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2DF596-EC76-448B-B1B6-A4B03A5DA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549" y="6354005"/>
            <a:ext cx="2287514" cy="2571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D9D5D-3BC7-4FB0-8F05-2B739F170F8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C88C32-49DF-4F14-8D53-136A081AB9F2}"/>
              </a:ext>
            </a:extLst>
          </p:cNvPr>
          <p:cNvGrpSpPr/>
          <p:nvPr userDrawn="1"/>
        </p:nvGrpSpPr>
        <p:grpSpPr>
          <a:xfrm>
            <a:off x="9157997" y="365120"/>
            <a:ext cx="2518066" cy="782311"/>
            <a:chOff x="1408383" y="4252565"/>
            <a:chExt cx="2844602" cy="883759"/>
          </a:xfrm>
          <a:solidFill>
            <a:srgbClr val="10263B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4794A3B-BF47-4710-8E08-E4E9B15D5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8383" y="4252565"/>
              <a:ext cx="707008" cy="883759"/>
            </a:xfrm>
            <a:custGeom>
              <a:avLst/>
              <a:gdLst>
                <a:gd name="T0" fmla="*/ 192 w 315"/>
                <a:gd name="T1" fmla="*/ 393 h 393"/>
                <a:gd name="T2" fmla="*/ 21 w 315"/>
                <a:gd name="T3" fmla="*/ 393 h 393"/>
                <a:gd name="T4" fmla="*/ 0 w 315"/>
                <a:gd name="T5" fmla="*/ 373 h 393"/>
                <a:gd name="T6" fmla="*/ 0 w 315"/>
                <a:gd name="T7" fmla="*/ 225 h 393"/>
                <a:gd name="T8" fmla="*/ 21 w 315"/>
                <a:gd name="T9" fmla="*/ 205 h 393"/>
                <a:gd name="T10" fmla="*/ 192 w 315"/>
                <a:gd name="T11" fmla="*/ 205 h 393"/>
                <a:gd name="T12" fmla="*/ 228 w 315"/>
                <a:gd name="T13" fmla="*/ 197 h 393"/>
                <a:gd name="T14" fmla="*/ 192 w 315"/>
                <a:gd name="T15" fmla="*/ 188 h 393"/>
                <a:gd name="T16" fmla="*/ 21 w 315"/>
                <a:gd name="T17" fmla="*/ 188 h 393"/>
                <a:gd name="T18" fmla="*/ 0 w 315"/>
                <a:gd name="T19" fmla="*/ 168 h 393"/>
                <a:gd name="T20" fmla="*/ 0 w 315"/>
                <a:gd name="T21" fmla="*/ 21 h 393"/>
                <a:gd name="T22" fmla="*/ 21 w 315"/>
                <a:gd name="T23" fmla="*/ 0 h 393"/>
                <a:gd name="T24" fmla="*/ 192 w 315"/>
                <a:gd name="T25" fmla="*/ 0 h 393"/>
                <a:gd name="T26" fmla="*/ 315 w 315"/>
                <a:gd name="T27" fmla="*/ 123 h 393"/>
                <a:gd name="T28" fmla="*/ 290 w 315"/>
                <a:gd name="T29" fmla="*/ 197 h 393"/>
                <a:gd name="T30" fmla="*/ 315 w 315"/>
                <a:gd name="T31" fmla="*/ 270 h 393"/>
                <a:gd name="T32" fmla="*/ 192 w 315"/>
                <a:gd name="T33" fmla="*/ 393 h 393"/>
                <a:gd name="T34" fmla="*/ 41 w 315"/>
                <a:gd name="T35" fmla="*/ 352 h 393"/>
                <a:gd name="T36" fmla="*/ 192 w 315"/>
                <a:gd name="T37" fmla="*/ 352 h 393"/>
                <a:gd name="T38" fmla="*/ 274 w 315"/>
                <a:gd name="T39" fmla="*/ 270 h 393"/>
                <a:gd name="T40" fmla="*/ 261 w 315"/>
                <a:gd name="T41" fmla="*/ 225 h 393"/>
                <a:gd name="T42" fmla="*/ 192 w 315"/>
                <a:gd name="T43" fmla="*/ 246 h 393"/>
                <a:gd name="T44" fmla="*/ 41 w 315"/>
                <a:gd name="T45" fmla="*/ 246 h 393"/>
                <a:gd name="T46" fmla="*/ 41 w 315"/>
                <a:gd name="T47" fmla="*/ 352 h 393"/>
                <a:gd name="T48" fmla="*/ 41 w 315"/>
                <a:gd name="T49" fmla="*/ 147 h 393"/>
                <a:gd name="T50" fmla="*/ 192 w 315"/>
                <a:gd name="T51" fmla="*/ 147 h 393"/>
                <a:gd name="T52" fmla="*/ 261 w 315"/>
                <a:gd name="T53" fmla="*/ 168 h 393"/>
                <a:gd name="T54" fmla="*/ 274 w 315"/>
                <a:gd name="T55" fmla="*/ 123 h 393"/>
                <a:gd name="T56" fmla="*/ 192 w 315"/>
                <a:gd name="T57" fmla="*/ 41 h 393"/>
                <a:gd name="T58" fmla="*/ 41 w 315"/>
                <a:gd name="T59" fmla="*/ 41 h 393"/>
                <a:gd name="T60" fmla="*/ 41 w 315"/>
                <a:gd name="T61" fmla="*/ 14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5" h="393">
                  <a:moveTo>
                    <a:pt x="192" y="393"/>
                  </a:moveTo>
                  <a:cubicBezTo>
                    <a:pt x="21" y="393"/>
                    <a:pt x="21" y="393"/>
                    <a:pt x="21" y="393"/>
                  </a:cubicBezTo>
                  <a:cubicBezTo>
                    <a:pt x="9" y="393"/>
                    <a:pt x="0" y="384"/>
                    <a:pt x="0" y="373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4"/>
                    <a:pt x="9" y="205"/>
                    <a:pt x="21" y="205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205" y="205"/>
                    <a:pt x="218" y="202"/>
                    <a:pt x="228" y="197"/>
                  </a:cubicBezTo>
                  <a:cubicBezTo>
                    <a:pt x="218" y="191"/>
                    <a:pt x="205" y="188"/>
                    <a:pt x="192" y="188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9" y="188"/>
                    <a:pt x="0" y="179"/>
                    <a:pt x="0" y="16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60" y="0"/>
                    <a:pt x="315" y="55"/>
                    <a:pt x="315" y="123"/>
                  </a:cubicBezTo>
                  <a:cubicBezTo>
                    <a:pt x="315" y="151"/>
                    <a:pt x="306" y="176"/>
                    <a:pt x="290" y="197"/>
                  </a:cubicBezTo>
                  <a:cubicBezTo>
                    <a:pt x="306" y="217"/>
                    <a:pt x="315" y="243"/>
                    <a:pt x="315" y="270"/>
                  </a:cubicBezTo>
                  <a:cubicBezTo>
                    <a:pt x="315" y="338"/>
                    <a:pt x="260" y="393"/>
                    <a:pt x="192" y="393"/>
                  </a:cubicBezTo>
                  <a:moveTo>
                    <a:pt x="41" y="352"/>
                  </a:moveTo>
                  <a:cubicBezTo>
                    <a:pt x="192" y="352"/>
                    <a:pt x="192" y="352"/>
                    <a:pt x="192" y="352"/>
                  </a:cubicBezTo>
                  <a:cubicBezTo>
                    <a:pt x="237" y="352"/>
                    <a:pt x="274" y="315"/>
                    <a:pt x="274" y="270"/>
                  </a:cubicBezTo>
                  <a:cubicBezTo>
                    <a:pt x="274" y="253"/>
                    <a:pt x="269" y="238"/>
                    <a:pt x="261" y="225"/>
                  </a:cubicBezTo>
                  <a:cubicBezTo>
                    <a:pt x="241" y="238"/>
                    <a:pt x="218" y="246"/>
                    <a:pt x="192" y="246"/>
                  </a:cubicBezTo>
                  <a:cubicBezTo>
                    <a:pt x="41" y="246"/>
                    <a:pt x="41" y="246"/>
                    <a:pt x="41" y="246"/>
                  </a:cubicBezTo>
                  <a:lnTo>
                    <a:pt x="41" y="352"/>
                  </a:lnTo>
                  <a:close/>
                  <a:moveTo>
                    <a:pt x="41" y="147"/>
                  </a:moveTo>
                  <a:cubicBezTo>
                    <a:pt x="192" y="147"/>
                    <a:pt x="192" y="147"/>
                    <a:pt x="192" y="147"/>
                  </a:cubicBezTo>
                  <a:cubicBezTo>
                    <a:pt x="218" y="147"/>
                    <a:pt x="241" y="155"/>
                    <a:pt x="261" y="168"/>
                  </a:cubicBezTo>
                  <a:cubicBezTo>
                    <a:pt x="269" y="155"/>
                    <a:pt x="274" y="140"/>
                    <a:pt x="274" y="123"/>
                  </a:cubicBezTo>
                  <a:cubicBezTo>
                    <a:pt x="274" y="78"/>
                    <a:pt x="237" y="41"/>
                    <a:pt x="192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3504A1-0D55-4D3D-90B0-6312EE0005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4813" y="4423793"/>
              <a:ext cx="202528" cy="243034"/>
            </a:xfrm>
            <a:custGeom>
              <a:avLst/>
              <a:gdLst>
                <a:gd name="T0" fmla="*/ 46 w 90"/>
                <a:gd name="T1" fmla="*/ 0 h 108"/>
                <a:gd name="T2" fmla="*/ 88 w 90"/>
                <a:gd name="T3" fmla="*/ 30 h 108"/>
                <a:gd name="T4" fmla="*/ 73 w 90"/>
                <a:gd name="T5" fmla="*/ 53 h 108"/>
                <a:gd name="T6" fmla="*/ 90 w 90"/>
                <a:gd name="T7" fmla="*/ 77 h 108"/>
                <a:gd name="T8" fmla="*/ 49 w 90"/>
                <a:gd name="T9" fmla="*/ 108 h 108"/>
                <a:gd name="T10" fmla="*/ 0 w 90"/>
                <a:gd name="T11" fmla="*/ 108 h 108"/>
                <a:gd name="T12" fmla="*/ 0 w 90"/>
                <a:gd name="T13" fmla="*/ 0 h 108"/>
                <a:gd name="T14" fmla="*/ 46 w 90"/>
                <a:gd name="T15" fmla="*/ 0 h 108"/>
                <a:gd name="T16" fmla="*/ 26 w 90"/>
                <a:gd name="T17" fmla="*/ 21 h 108"/>
                <a:gd name="T18" fmla="*/ 26 w 90"/>
                <a:gd name="T19" fmla="*/ 43 h 108"/>
                <a:gd name="T20" fmla="*/ 46 w 90"/>
                <a:gd name="T21" fmla="*/ 43 h 108"/>
                <a:gd name="T22" fmla="*/ 61 w 90"/>
                <a:gd name="T23" fmla="*/ 32 h 108"/>
                <a:gd name="T24" fmla="*/ 46 w 90"/>
                <a:gd name="T25" fmla="*/ 21 h 108"/>
                <a:gd name="T26" fmla="*/ 26 w 90"/>
                <a:gd name="T27" fmla="*/ 21 h 108"/>
                <a:gd name="T28" fmla="*/ 26 w 90"/>
                <a:gd name="T29" fmla="*/ 64 h 108"/>
                <a:gd name="T30" fmla="*/ 26 w 90"/>
                <a:gd name="T31" fmla="*/ 86 h 108"/>
                <a:gd name="T32" fmla="*/ 48 w 90"/>
                <a:gd name="T33" fmla="*/ 86 h 108"/>
                <a:gd name="T34" fmla="*/ 64 w 90"/>
                <a:gd name="T35" fmla="*/ 75 h 108"/>
                <a:gd name="T36" fmla="*/ 48 w 90"/>
                <a:gd name="T37" fmla="*/ 64 h 108"/>
                <a:gd name="T38" fmla="*/ 26 w 90"/>
                <a:gd name="T39" fmla="*/ 6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08">
                  <a:moveTo>
                    <a:pt x="46" y="0"/>
                  </a:moveTo>
                  <a:cubicBezTo>
                    <a:pt x="74" y="0"/>
                    <a:pt x="88" y="10"/>
                    <a:pt x="88" y="30"/>
                  </a:cubicBezTo>
                  <a:cubicBezTo>
                    <a:pt x="88" y="41"/>
                    <a:pt x="82" y="49"/>
                    <a:pt x="73" y="53"/>
                  </a:cubicBezTo>
                  <a:cubicBezTo>
                    <a:pt x="83" y="56"/>
                    <a:pt x="90" y="66"/>
                    <a:pt x="90" y="77"/>
                  </a:cubicBezTo>
                  <a:cubicBezTo>
                    <a:pt x="90" y="96"/>
                    <a:pt x="77" y="108"/>
                    <a:pt x="49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6" y="21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5" y="43"/>
                    <a:pt x="61" y="40"/>
                    <a:pt x="61" y="32"/>
                  </a:cubicBezTo>
                  <a:cubicBezTo>
                    <a:pt x="61" y="24"/>
                    <a:pt x="55" y="21"/>
                    <a:pt x="46" y="21"/>
                  </a:cubicBezTo>
                  <a:lnTo>
                    <a:pt x="26" y="21"/>
                  </a:lnTo>
                  <a:close/>
                  <a:moveTo>
                    <a:pt x="26" y="64"/>
                  </a:moveTo>
                  <a:cubicBezTo>
                    <a:pt x="26" y="86"/>
                    <a:pt x="26" y="86"/>
                    <a:pt x="26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58" y="86"/>
                    <a:pt x="64" y="83"/>
                    <a:pt x="64" y="75"/>
                  </a:cubicBezTo>
                  <a:cubicBezTo>
                    <a:pt x="64" y="67"/>
                    <a:pt x="58" y="64"/>
                    <a:pt x="48" y="64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326EEB8D-A39E-4F10-ACAA-1665846D1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83" y="4490075"/>
              <a:ext cx="115994" cy="176752"/>
            </a:xfrm>
            <a:custGeom>
              <a:avLst/>
              <a:gdLst>
                <a:gd name="T0" fmla="*/ 52 w 52"/>
                <a:gd name="T1" fmla="*/ 1 h 78"/>
                <a:gd name="T2" fmla="*/ 50 w 52"/>
                <a:gd name="T3" fmla="*/ 25 h 78"/>
                <a:gd name="T4" fmla="*/ 38 w 52"/>
                <a:gd name="T5" fmla="*/ 23 h 78"/>
                <a:gd name="T6" fmla="*/ 24 w 52"/>
                <a:gd name="T7" fmla="*/ 37 h 78"/>
                <a:gd name="T8" fmla="*/ 24 w 52"/>
                <a:gd name="T9" fmla="*/ 78 h 78"/>
                <a:gd name="T10" fmla="*/ 0 w 52"/>
                <a:gd name="T11" fmla="*/ 78 h 78"/>
                <a:gd name="T12" fmla="*/ 0 w 52"/>
                <a:gd name="T13" fmla="*/ 2 h 78"/>
                <a:gd name="T14" fmla="*/ 23 w 52"/>
                <a:gd name="T15" fmla="*/ 2 h 78"/>
                <a:gd name="T16" fmla="*/ 23 w 52"/>
                <a:gd name="T17" fmla="*/ 11 h 78"/>
                <a:gd name="T18" fmla="*/ 44 w 52"/>
                <a:gd name="T19" fmla="*/ 0 h 78"/>
                <a:gd name="T20" fmla="*/ 52 w 52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78">
                  <a:moveTo>
                    <a:pt x="52" y="1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7" y="24"/>
                    <a:pt x="42" y="23"/>
                    <a:pt x="38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4" y="0"/>
                    <a:pt x="44" y="0"/>
                  </a:cubicBezTo>
                  <a:cubicBezTo>
                    <a:pt x="47" y="0"/>
                    <a:pt x="50" y="0"/>
                    <a:pt x="5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11316E7-19B8-410C-AEDF-946278D9E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1205" y="4490075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D6BF83F-AA0C-47E4-88FF-1BF46CB0CA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1098" y="4409065"/>
              <a:ext cx="66282" cy="257763"/>
            </a:xfrm>
            <a:custGeom>
              <a:avLst/>
              <a:gdLst>
                <a:gd name="T0" fmla="*/ 29 w 29"/>
                <a:gd name="T1" fmla="*/ 15 h 114"/>
                <a:gd name="T2" fmla="*/ 15 w 29"/>
                <a:gd name="T3" fmla="*/ 29 h 114"/>
                <a:gd name="T4" fmla="*/ 0 w 29"/>
                <a:gd name="T5" fmla="*/ 15 h 114"/>
                <a:gd name="T6" fmla="*/ 15 w 29"/>
                <a:gd name="T7" fmla="*/ 0 h 114"/>
                <a:gd name="T8" fmla="*/ 29 w 29"/>
                <a:gd name="T9" fmla="*/ 15 h 114"/>
                <a:gd name="T10" fmla="*/ 27 w 29"/>
                <a:gd name="T11" fmla="*/ 114 h 114"/>
                <a:gd name="T12" fmla="*/ 3 w 29"/>
                <a:gd name="T13" fmla="*/ 114 h 114"/>
                <a:gd name="T14" fmla="*/ 3 w 29"/>
                <a:gd name="T15" fmla="*/ 38 h 114"/>
                <a:gd name="T16" fmla="*/ 27 w 29"/>
                <a:gd name="T17" fmla="*/ 38 h 114"/>
                <a:gd name="T18" fmla="*/ 27 w 29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4">
                  <a:moveTo>
                    <a:pt x="29" y="15"/>
                  </a:move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moveTo>
                    <a:pt x="27" y="114"/>
                  </a:moveTo>
                  <a:cubicBezTo>
                    <a:pt x="3" y="114"/>
                    <a:pt x="3" y="114"/>
                    <a:pt x="3" y="11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7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583AAC4-5BF1-4083-808C-B6A7472AD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1" y="4490076"/>
              <a:ext cx="162023" cy="176752"/>
            </a:xfrm>
            <a:custGeom>
              <a:avLst/>
              <a:gdLst>
                <a:gd name="T0" fmla="*/ 72 w 72"/>
                <a:gd name="T1" fmla="*/ 28 h 78"/>
                <a:gd name="T2" fmla="*/ 72 w 72"/>
                <a:gd name="T3" fmla="*/ 78 h 78"/>
                <a:gd name="T4" fmla="*/ 48 w 72"/>
                <a:gd name="T5" fmla="*/ 78 h 78"/>
                <a:gd name="T6" fmla="*/ 48 w 72"/>
                <a:gd name="T7" fmla="*/ 36 h 78"/>
                <a:gd name="T8" fmla="*/ 36 w 72"/>
                <a:gd name="T9" fmla="*/ 23 h 78"/>
                <a:gd name="T10" fmla="*/ 24 w 72"/>
                <a:gd name="T11" fmla="*/ 37 h 78"/>
                <a:gd name="T12" fmla="*/ 24 w 72"/>
                <a:gd name="T13" fmla="*/ 78 h 78"/>
                <a:gd name="T14" fmla="*/ 0 w 72"/>
                <a:gd name="T15" fmla="*/ 78 h 78"/>
                <a:gd name="T16" fmla="*/ 0 w 72"/>
                <a:gd name="T17" fmla="*/ 2 h 78"/>
                <a:gd name="T18" fmla="*/ 23 w 72"/>
                <a:gd name="T19" fmla="*/ 2 h 78"/>
                <a:gd name="T20" fmla="*/ 23 w 72"/>
                <a:gd name="T21" fmla="*/ 11 h 78"/>
                <a:gd name="T22" fmla="*/ 45 w 72"/>
                <a:gd name="T23" fmla="*/ 0 h 78"/>
                <a:gd name="T24" fmla="*/ 72 w 72"/>
                <a:gd name="T25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8">
                  <a:moveTo>
                    <a:pt x="72" y="28"/>
                  </a:moveTo>
                  <a:cubicBezTo>
                    <a:pt x="72" y="78"/>
                    <a:pt x="72" y="78"/>
                    <a:pt x="7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28"/>
                    <a:pt x="43" y="23"/>
                    <a:pt x="36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5" y="0"/>
                    <a:pt x="45" y="0"/>
                  </a:cubicBezTo>
                  <a:cubicBezTo>
                    <a:pt x="60" y="0"/>
                    <a:pt x="72" y="10"/>
                    <a:pt x="72" y="2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6F594B7-C0CE-42A4-BF74-84CC4D06F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378" y="4423794"/>
              <a:ext cx="217258" cy="243034"/>
            </a:xfrm>
            <a:custGeom>
              <a:avLst/>
              <a:gdLst>
                <a:gd name="T0" fmla="*/ 32 w 118"/>
                <a:gd name="T1" fmla="*/ 50 h 132"/>
                <a:gd name="T2" fmla="*/ 87 w 118"/>
                <a:gd name="T3" fmla="*/ 50 h 132"/>
                <a:gd name="T4" fmla="*/ 87 w 118"/>
                <a:gd name="T5" fmla="*/ 0 h 132"/>
                <a:gd name="T6" fmla="*/ 118 w 118"/>
                <a:gd name="T7" fmla="*/ 0 h 132"/>
                <a:gd name="T8" fmla="*/ 118 w 118"/>
                <a:gd name="T9" fmla="*/ 132 h 132"/>
                <a:gd name="T10" fmla="*/ 87 w 118"/>
                <a:gd name="T11" fmla="*/ 132 h 132"/>
                <a:gd name="T12" fmla="*/ 87 w 118"/>
                <a:gd name="T13" fmla="*/ 79 h 132"/>
                <a:gd name="T14" fmla="*/ 32 w 118"/>
                <a:gd name="T15" fmla="*/ 79 h 132"/>
                <a:gd name="T16" fmla="*/ 32 w 118"/>
                <a:gd name="T17" fmla="*/ 132 h 132"/>
                <a:gd name="T18" fmla="*/ 0 w 118"/>
                <a:gd name="T19" fmla="*/ 132 h 132"/>
                <a:gd name="T20" fmla="*/ 0 w 118"/>
                <a:gd name="T21" fmla="*/ 0 h 132"/>
                <a:gd name="T22" fmla="*/ 32 w 118"/>
                <a:gd name="T23" fmla="*/ 0 h 132"/>
                <a:gd name="T24" fmla="*/ 32 w 118"/>
                <a:gd name="T25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32">
                  <a:moveTo>
                    <a:pt x="32" y="50"/>
                  </a:moveTo>
                  <a:lnTo>
                    <a:pt x="87" y="50"/>
                  </a:lnTo>
                  <a:lnTo>
                    <a:pt x="87" y="0"/>
                  </a:lnTo>
                  <a:lnTo>
                    <a:pt x="118" y="0"/>
                  </a:lnTo>
                  <a:lnTo>
                    <a:pt x="118" y="132"/>
                  </a:lnTo>
                  <a:lnTo>
                    <a:pt x="87" y="132"/>
                  </a:lnTo>
                  <a:lnTo>
                    <a:pt x="87" y="79"/>
                  </a:lnTo>
                  <a:lnTo>
                    <a:pt x="32" y="79"/>
                  </a:lnTo>
                  <a:lnTo>
                    <a:pt x="3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6A893BB-D278-44F2-8DCD-E6C59F9F0F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19" y="4490076"/>
              <a:ext cx="173070" cy="180434"/>
            </a:xfrm>
            <a:custGeom>
              <a:avLst/>
              <a:gdLst>
                <a:gd name="T0" fmla="*/ 77 w 77"/>
                <a:gd name="T1" fmla="*/ 40 h 80"/>
                <a:gd name="T2" fmla="*/ 76 w 77"/>
                <a:gd name="T3" fmla="*/ 47 h 80"/>
                <a:gd name="T4" fmla="*/ 25 w 77"/>
                <a:gd name="T5" fmla="*/ 47 h 80"/>
                <a:gd name="T6" fmla="*/ 41 w 77"/>
                <a:gd name="T7" fmla="*/ 59 h 80"/>
                <a:gd name="T8" fmla="*/ 58 w 77"/>
                <a:gd name="T9" fmla="*/ 53 h 80"/>
                <a:gd name="T10" fmla="*/ 73 w 77"/>
                <a:gd name="T11" fmla="*/ 67 h 80"/>
                <a:gd name="T12" fmla="*/ 40 w 77"/>
                <a:gd name="T13" fmla="*/ 80 h 80"/>
                <a:gd name="T14" fmla="*/ 0 w 77"/>
                <a:gd name="T15" fmla="*/ 40 h 80"/>
                <a:gd name="T16" fmla="*/ 39 w 77"/>
                <a:gd name="T17" fmla="*/ 0 h 80"/>
                <a:gd name="T18" fmla="*/ 77 w 77"/>
                <a:gd name="T19" fmla="*/ 40 h 80"/>
                <a:gd name="T20" fmla="*/ 25 w 77"/>
                <a:gd name="T21" fmla="*/ 32 h 80"/>
                <a:gd name="T22" fmla="*/ 53 w 77"/>
                <a:gd name="T23" fmla="*/ 32 h 80"/>
                <a:gd name="T24" fmla="*/ 39 w 77"/>
                <a:gd name="T25" fmla="*/ 20 h 80"/>
                <a:gd name="T26" fmla="*/ 25 w 77"/>
                <a:gd name="T2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80">
                  <a:moveTo>
                    <a:pt x="77" y="40"/>
                  </a:moveTo>
                  <a:cubicBezTo>
                    <a:pt x="77" y="42"/>
                    <a:pt x="77" y="46"/>
                    <a:pt x="7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7" y="55"/>
                    <a:pt x="33" y="59"/>
                    <a:pt x="41" y="59"/>
                  </a:cubicBezTo>
                  <a:cubicBezTo>
                    <a:pt x="47" y="59"/>
                    <a:pt x="53" y="57"/>
                    <a:pt x="58" y="53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65" y="75"/>
                    <a:pt x="54" y="80"/>
                    <a:pt x="40" y="80"/>
                  </a:cubicBezTo>
                  <a:cubicBezTo>
                    <a:pt x="16" y="80"/>
                    <a:pt x="0" y="64"/>
                    <a:pt x="0" y="40"/>
                  </a:cubicBezTo>
                  <a:cubicBezTo>
                    <a:pt x="0" y="16"/>
                    <a:pt x="16" y="0"/>
                    <a:pt x="39" y="0"/>
                  </a:cubicBezTo>
                  <a:cubicBezTo>
                    <a:pt x="61" y="0"/>
                    <a:pt x="77" y="16"/>
                    <a:pt x="77" y="40"/>
                  </a:cubicBezTo>
                  <a:moveTo>
                    <a:pt x="25" y="32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1" y="24"/>
                    <a:pt x="46" y="20"/>
                    <a:pt x="39" y="20"/>
                  </a:cubicBezTo>
                  <a:cubicBezTo>
                    <a:pt x="32" y="20"/>
                    <a:pt x="27" y="24"/>
                    <a:pt x="25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4B4E24F-FCD4-4494-AECE-886B4B8E9C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941" y="4490076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0529A6C8-DE35-4145-8A98-F5E1D534C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198" y="4416429"/>
              <a:ext cx="53394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D017558-6D26-4A6F-A84E-D459B773D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687" y="4445888"/>
              <a:ext cx="160182" cy="224622"/>
            </a:xfrm>
            <a:custGeom>
              <a:avLst/>
              <a:gdLst>
                <a:gd name="T0" fmla="*/ 64 w 71"/>
                <a:gd name="T1" fmla="*/ 43 h 100"/>
                <a:gd name="T2" fmla="*/ 38 w 71"/>
                <a:gd name="T3" fmla="*/ 43 h 100"/>
                <a:gd name="T4" fmla="*/ 38 w 71"/>
                <a:gd name="T5" fmla="*/ 65 h 100"/>
                <a:gd name="T6" fmla="*/ 49 w 71"/>
                <a:gd name="T7" fmla="*/ 77 h 100"/>
                <a:gd name="T8" fmla="*/ 62 w 71"/>
                <a:gd name="T9" fmla="*/ 72 h 100"/>
                <a:gd name="T10" fmla="*/ 71 w 71"/>
                <a:gd name="T11" fmla="*/ 91 h 100"/>
                <a:gd name="T12" fmla="*/ 44 w 71"/>
                <a:gd name="T13" fmla="*/ 100 h 100"/>
                <a:gd name="T14" fmla="*/ 14 w 71"/>
                <a:gd name="T15" fmla="*/ 69 h 100"/>
                <a:gd name="T16" fmla="*/ 14 w 71"/>
                <a:gd name="T17" fmla="*/ 43 h 100"/>
                <a:gd name="T18" fmla="*/ 0 w 71"/>
                <a:gd name="T19" fmla="*/ 43 h 100"/>
                <a:gd name="T20" fmla="*/ 0 w 71"/>
                <a:gd name="T21" fmla="*/ 22 h 100"/>
                <a:gd name="T22" fmla="*/ 14 w 71"/>
                <a:gd name="T23" fmla="*/ 22 h 100"/>
                <a:gd name="T24" fmla="*/ 14 w 71"/>
                <a:gd name="T25" fmla="*/ 0 h 100"/>
                <a:gd name="T26" fmla="*/ 38 w 71"/>
                <a:gd name="T27" fmla="*/ 0 h 100"/>
                <a:gd name="T28" fmla="*/ 38 w 71"/>
                <a:gd name="T29" fmla="*/ 22 h 100"/>
                <a:gd name="T30" fmla="*/ 64 w 71"/>
                <a:gd name="T31" fmla="*/ 22 h 100"/>
                <a:gd name="T32" fmla="*/ 64 w 71"/>
                <a:gd name="T3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00">
                  <a:moveTo>
                    <a:pt x="64" y="4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74"/>
                    <a:pt x="43" y="77"/>
                    <a:pt x="49" y="77"/>
                  </a:cubicBezTo>
                  <a:cubicBezTo>
                    <a:pt x="54" y="77"/>
                    <a:pt x="58" y="75"/>
                    <a:pt x="62" y="7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4" y="96"/>
                    <a:pt x="56" y="100"/>
                    <a:pt x="44" y="100"/>
                  </a:cubicBezTo>
                  <a:cubicBezTo>
                    <a:pt x="23" y="100"/>
                    <a:pt x="14" y="87"/>
                    <a:pt x="14" y="69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64" y="22"/>
                    <a:pt x="64" y="22"/>
                    <a:pt x="64" y="22"/>
                  </a:cubicBez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78F055B0-3987-41F2-8CB9-6B2671D2F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121" y="4414590"/>
              <a:ext cx="163864" cy="252240"/>
            </a:xfrm>
            <a:custGeom>
              <a:avLst/>
              <a:gdLst>
                <a:gd name="T0" fmla="*/ 24 w 73"/>
                <a:gd name="T1" fmla="*/ 44 h 112"/>
                <a:gd name="T2" fmla="*/ 46 w 73"/>
                <a:gd name="T3" fmla="*/ 34 h 112"/>
                <a:gd name="T4" fmla="*/ 73 w 73"/>
                <a:gd name="T5" fmla="*/ 62 h 112"/>
                <a:gd name="T6" fmla="*/ 73 w 73"/>
                <a:gd name="T7" fmla="*/ 112 h 112"/>
                <a:gd name="T8" fmla="*/ 49 w 73"/>
                <a:gd name="T9" fmla="*/ 112 h 112"/>
                <a:gd name="T10" fmla="*/ 49 w 73"/>
                <a:gd name="T11" fmla="*/ 70 h 112"/>
                <a:gd name="T12" fmla="*/ 37 w 73"/>
                <a:gd name="T13" fmla="*/ 57 h 112"/>
                <a:gd name="T14" fmla="*/ 24 w 73"/>
                <a:gd name="T15" fmla="*/ 71 h 112"/>
                <a:gd name="T16" fmla="*/ 24 w 73"/>
                <a:gd name="T17" fmla="*/ 112 h 112"/>
                <a:gd name="T18" fmla="*/ 0 w 73"/>
                <a:gd name="T19" fmla="*/ 112 h 112"/>
                <a:gd name="T20" fmla="*/ 0 w 73"/>
                <a:gd name="T21" fmla="*/ 0 h 112"/>
                <a:gd name="T22" fmla="*/ 24 w 73"/>
                <a:gd name="T23" fmla="*/ 0 h 112"/>
                <a:gd name="T24" fmla="*/ 24 w 73"/>
                <a:gd name="T25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12">
                  <a:moveTo>
                    <a:pt x="24" y="44"/>
                  </a:moveTo>
                  <a:cubicBezTo>
                    <a:pt x="29" y="37"/>
                    <a:pt x="37" y="34"/>
                    <a:pt x="46" y="34"/>
                  </a:cubicBezTo>
                  <a:cubicBezTo>
                    <a:pt x="61" y="34"/>
                    <a:pt x="73" y="44"/>
                    <a:pt x="73" y="6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62"/>
                    <a:pt x="44" y="57"/>
                    <a:pt x="37" y="57"/>
                  </a:cubicBezTo>
                  <a:cubicBezTo>
                    <a:pt x="30" y="57"/>
                    <a:pt x="24" y="61"/>
                    <a:pt x="24" y="71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6AC0078-3397-4C5D-97B1-36A7F8762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813" y="4755205"/>
              <a:ext cx="191481" cy="250398"/>
            </a:xfrm>
            <a:custGeom>
              <a:avLst/>
              <a:gdLst>
                <a:gd name="T0" fmla="*/ 76 w 85"/>
                <a:gd name="T1" fmla="*/ 22 h 111"/>
                <a:gd name="T2" fmla="*/ 44 w 85"/>
                <a:gd name="T3" fmla="*/ 12 h 111"/>
                <a:gd name="T4" fmla="*/ 16 w 85"/>
                <a:gd name="T5" fmla="*/ 32 h 111"/>
                <a:gd name="T6" fmla="*/ 41 w 85"/>
                <a:gd name="T7" fmla="*/ 49 h 111"/>
                <a:gd name="T8" fmla="*/ 51 w 85"/>
                <a:gd name="T9" fmla="*/ 50 h 111"/>
                <a:gd name="T10" fmla="*/ 85 w 85"/>
                <a:gd name="T11" fmla="*/ 79 h 111"/>
                <a:gd name="T12" fmla="*/ 42 w 85"/>
                <a:gd name="T13" fmla="*/ 111 h 111"/>
                <a:gd name="T14" fmla="*/ 0 w 85"/>
                <a:gd name="T15" fmla="*/ 97 h 111"/>
                <a:gd name="T16" fmla="*/ 6 w 85"/>
                <a:gd name="T17" fmla="*/ 87 h 111"/>
                <a:gd name="T18" fmla="*/ 42 w 85"/>
                <a:gd name="T19" fmla="*/ 99 h 111"/>
                <a:gd name="T20" fmla="*/ 72 w 85"/>
                <a:gd name="T21" fmla="*/ 80 h 111"/>
                <a:gd name="T22" fmla="*/ 46 w 85"/>
                <a:gd name="T23" fmla="*/ 62 h 111"/>
                <a:gd name="T24" fmla="*/ 35 w 85"/>
                <a:gd name="T25" fmla="*/ 61 h 111"/>
                <a:gd name="T26" fmla="*/ 3 w 85"/>
                <a:gd name="T27" fmla="*/ 32 h 111"/>
                <a:gd name="T28" fmla="*/ 44 w 85"/>
                <a:gd name="T29" fmla="*/ 0 h 111"/>
                <a:gd name="T30" fmla="*/ 83 w 85"/>
                <a:gd name="T31" fmla="*/ 12 h 111"/>
                <a:gd name="T32" fmla="*/ 76 w 85"/>
                <a:gd name="T33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1">
                  <a:moveTo>
                    <a:pt x="76" y="22"/>
                  </a:moveTo>
                  <a:cubicBezTo>
                    <a:pt x="68" y="16"/>
                    <a:pt x="57" y="12"/>
                    <a:pt x="44" y="12"/>
                  </a:cubicBezTo>
                  <a:cubicBezTo>
                    <a:pt x="28" y="12"/>
                    <a:pt x="16" y="19"/>
                    <a:pt x="16" y="32"/>
                  </a:cubicBezTo>
                  <a:cubicBezTo>
                    <a:pt x="16" y="42"/>
                    <a:pt x="24" y="47"/>
                    <a:pt x="41" y="49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69" y="52"/>
                    <a:pt x="85" y="60"/>
                    <a:pt x="85" y="79"/>
                  </a:cubicBezTo>
                  <a:cubicBezTo>
                    <a:pt x="85" y="100"/>
                    <a:pt x="65" y="111"/>
                    <a:pt x="42" y="111"/>
                  </a:cubicBezTo>
                  <a:cubicBezTo>
                    <a:pt x="26" y="111"/>
                    <a:pt x="10" y="106"/>
                    <a:pt x="0" y="9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14" y="94"/>
                    <a:pt x="28" y="99"/>
                    <a:pt x="42" y="99"/>
                  </a:cubicBezTo>
                  <a:cubicBezTo>
                    <a:pt x="59" y="99"/>
                    <a:pt x="72" y="93"/>
                    <a:pt x="72" y="80"/>
                  </a:cubicBezTo>
                  <a:cubicBezTo>
                    <a:pt x="72" y="69"/>
                    <a:pt x="63" y="64"/>
                    <a:pt x="46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59"/>
                    <a:pt x="3" y="50"/>
                    <a:pt x="3" y="32"/>
                  </a:cubicBezTo>
                  <a:cubicBezTo>
                    <a:pt x="3" y="12"/>
                    <a:pt x="21" y="0"/>
                    <a:pt x="44" y="0"/>
                  </a:cubicBezTo>
                  <a:cubicBezTo>
                    <a:pt x="60" y="0"/>
                    <a:pt x="73" y="5"/>
                    <a:pt x="83" y="12"/>
                  </a:cubicBezTo>
                  <a:lnTo>
                    <a:pt x="76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35859F00-C493-42C6-A735-4C3630557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276" y="4834375"/>
              <a:ext cx="145453" cy="171229"/>
            </a:xfrm>
            <a:custGeom>
              <a:avLst/>
              <a:gdLst>
                <a:gd name="T0" fmla="*/ 65 w 65"/>
                <a:gd name="T1" fmla="*/ 12 h 76"/>
                <a:gd name="T2" fmla="*/ 58 w 65"/>
                <a:gd name="T3" fmla="*/ 19 h 76"/>
                <a:gd name="T4" fmla="*/ 38 w 65"/>
                <a:gd name="T5" fmla="*/ 11 h 76"/>
                <a:gd name="T6" fmla="*/ 12 w 65"/>
                <a:gd name="T7" fmla="*/ 38 h 76"/>
                <a:gd name="T8" fmla="*/ 38 w 65"/>
                <a:gd name="T9" fmla="*/ 65 h 76"/>
                <a:gd name="T10" fmla="*/ 58 w 65"/>
                <a:gd name="T11" fmla="*/ 57 h 76"/>
                <a:gd name="T12" fmla="*/ 65 w 65"/>
                <a:gd name="T13" fmla="*/ 65 h 76"/>
                <a:gd name="T14" fmla="*/ 38 w 65"/>
                <a:gd name="T15" fmla="*/ 76 h 76"/>
                <a:gd name="T16" fmla="*/ 0 w 65"/>
                <a:gd name="T17" fmla="*/ 38 h 76"/>
                <a:gd name="T18" fmla="*/ 38 w 65"/>
                <a:gd name="T19" fmla="*/ 0 h 76"/>
                <a:gd name="T20" fmla="*/ 65 w 65"/>
                <a:gd name="T2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76">
                  <a:moveTo>
                    <a:pt x="65" y="12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2" y="14"/>
                    <a:pt x="46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  <a:cubicBezTo>
                    <a:pt x="12" y="54"/>
                    <a:pt x="23" y="65"/>
                    <a:pt x="38" y="65"/>
                  </a:cubicBezTo>
                  <a:cubicBezTo>
                    <a:pt x="46" y="65"/>
                    <a:pt x="53" y="62"/>
                    <a:pt x="58" y="57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8" y="72"/>
                    <a:pt x="49" y="76"/>
                    <a:pt x="38" y="76"/>
                  </a:cubicBezTo>
                  <a:cubicBezTo>
                    <a:pt x="15" y="76"/>
                    <a:pt x="0" y="60"/>
                    <a:pt x="0" y="38"/>
                  </a:cubicBezTo>
                  <a:cubicBezTo>
                    <a:pt x="0" y="17"/>
                    <a:pt x="15" y="0"/>
                    <a:pt x="38" y="0"/>
                  </a:cubicBezTo>
                  <a:cubicBezTo>
                    <a:pt x="49" y="0"/>
                    <a:pt x="58" y="4"/>
                    <a:pt x="65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1EAE466-474D-46DB-83EF-A88198B06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8823" y="4834375"/>
              <a:ext cx="173070" cy="171229"/>
            </a:xfrm>
            <a:custGeom>
              <a:avLst/>
              <a:gdLst>
                <a:gd name="T0" fmla="*/ 77 w 77"/>
                <a:gd name="T1" fmla="*/ 38 h 76"/>
                <a:gd name="T2" fmla="*/ 38 w 77"/>
                <a:gd name="T3" fmla="*/ 76 h 76"/>
                <a:gd name="T4" fmla="*/ 0 w 77"/>
                <a:gd name="T5" fmla="*/ 38 h 76"/>
                <a:gd name="T6" fmla="*/ 38 w 77"/>
                <a:gd name="T7" fmla="*/ 0 h 76"/>
                <a:gd name="T8" fmla="*/ 77 w 77"/>
                <a:gd name="T9" fmla="*/ 38 h 76"/>
                <a:gd name="T10" fmla="*/ 12 w 77"/>
                <a:gd name="T11" fmla="*/ 38 h 76"/>
                <a:gd name="T12" fmla="*/ 38 w 77"/>
                <a:gd name="T13" fmla="*/ 65 h 76"/>
                <a:gd name="T14" fmla="*/ 65 w 77"/>
                <a:gd name="T15" fmla="*/ 38 h 76"/>
                <a:gd name="T16" fmla="*/ 38 w 77"/>
                <a:gd name="T17" fmla="*/ 11 h 76"/>
                <a:gd name="T18" fmla="*/ 12 w 77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6">
                  <a:moveTo>
                    <a:pt x="77" y="38"/>
                  </a:moveTo>
                  <a:cubicBezTo>
                    <a:pt x="77" y="60"/>
                    <a:pt x="60" y="76"/>
                    <a:pt x="38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7"/>
                    <a:pt x="16" y="0"/>
                    <a:pt x="38" y="0"/>
                  </a:cubicBezTo>
                  <a:cubicBezTo>
                    <a:pt x="60" y="0"/>
                    <a:pt x="77" y="17"/>
                    <a:pt x="77" y="38"/>
                  </a:cubicBezTo>
                  <a:moveTo>
                    <a:pt x="12" y="38"/>
                  </a:moveTo>
                  <a:cubicBezTo>
                    <a:pt x="12" y="54"/>
                    <a:pt x="23" y="65"/>
                    <a:pt x="38" y="65"/>
                  </a:cubicBezTo>
                  <a:cubicBezTo>
                    <a:pt x="54" y="65"/>
                    <a:pt x="65" y="54"/>
                    <a:pt x="65" y="38"/>
                  </a:cubicBezTo>
                  <a:cubicBezTo>
                    <a:pt x="65" y="22"/>
                    <a:pt x="54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D601675-F179-4247-8541-3224A6C8D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143" y="4784663"/>
              <a:ext cx="141770" cy="220940"/>
            </a:xfrm>
            <a:custGeom>
              <a:avLst/>
              <a:gdLst>
                <a:gd name="T0" fmla="*/ 59 w 63"/>
                <a:gd name="T1" fmla="*/ 34 h 98"/>
                <a:gd name="T2" fmla="*/ 28 w 63"/>
                <a:gd name="T3" fmla="*/ 34 h 98"/>
                <a:gd name="T4" fmla="*/ 28 w 63"/>
                <a:gd name="T5" fmla="*/ 71 h 98"/>
                <a:gd name="T6" fmla="*/ 42 w 63"/>
                <a:gd name="T7" fmla="*/ 87 h 98"/>
                <a:gd name="T8" fmla="*/ 57 w 63"/>
                <a:gd name="T9" fmla="*/ 82 h 98"/>
                <a:gd name="T10" fmla="*/ 63 w 63"/>
                <a:gd name="T11" fmla="*/ 91 h 98"/>
                <a:gd name="T12" fmla="*/ 41 w 63"/>
                <a:gd name="T13" fmla="*/ 98 h 98"/>
                <a:gd name="T14" fmla="*/ 16 w 63"/>
                <a:gd name="T15" fmla="*/ 71 h 98"/>
                <a:gd name="T16" fmla="*/ 16 w 63"/>
                <a:gd name="T17" fmla="*/ 34 h 98"/>
                <a:gd name="T18" fmla="*/ 0 w 63"/>
                <a:gd name="T19" fmla="*/ 34 h 98"/>
                <a:gd name="T20" fmla="*/ 0 w 63"/>
                <a:gd name="T21" fmla="*/ 24 h 98"/>
                <a:gd name="T22" fmla="*/ 16 w 63"/>
                <a:gd name="T23" fmla="*/ 24 h 98"/>
                <a:gd name="T24" fmla="*/ 16 w 63"/>
                <a:gd name="T25" fmla="*/ 0 h 98"/>
                <a:gd name="T26" fmla="*/ 28 w 63"/>
                <a:gd name="T27" fmla="*/ 0 h 98"/>
                <a:gd name="T28" fmla="*/ 28 w 63"/>
                <a:gd name="T29" fmla="*/ 24 h 98"/>
                <a:gd name="T30" fmla="*/ 59 w 63"/>
                <a:gd name="T31" fmla="*/ 24 h 98"/>
                <a:gd name="T32" fmla="*/ 59 w 63"/>
                <a:gd name="T33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98">
                  <a:moveTo>
                    <a:pt x="59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34" y="87"/>
                    <a:pt x="42" y="87"/>
                  </a:cubicBezTo>
                  <a:cubicBezTo>
                    <a:pt x="48" y="87"/>
                    <a:pt x="53" y="85"/>
                    <a:pt x="57" y="82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57" y="95"/>
                    <a:pt x="50" y="98"/>
                    <a:pt x="41" y="98"/>
                  </a:cubicBezTo>
                  <a:cubicBezTo>
                    <a:pt x="25" y="98"/>
                    <a:pt x="16" y="89"/>
                    <a:pt x="16" y="7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59" y="24"/>
                    <a:pt x="59" y="24"/>
                    <a:pt x="59" y="24"/>
                  </a:cubicBezTo>
                  <a:lnTo>
                    <a:pt x="5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489D7323-42D0-47CA-B235-32E7D73D8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053" y="4753364"/>
              <a:ext cx="27618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A5E531D-FB3C-42D0-A0A2-E3A1E5506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857" y="4834377"/>
              <a:ext cx="167547" cy="171229"/>
            </a:xfrm>
            <a:custGeom>
              <a:avLst/>
              <a:gdLst>
                <a:gd name="T0" fmla="*/ 74 w 74"/>
                <a:gd name="T1" fmla="*/ 75 h 76"/>
                <a:gd name="T2" fmla="*/ 63 w 74"/>
                <a:gd name="T3" fmla="*/ 75 h 76"/>
                <a:gd name="T4" fmla="*/ 63 w 74"/>
                <a:gd name="T5" fmla="*/ 64 h 76"/>
                <a:gd name="T6" fmla="*/ 36 w 74"/>
                <a:gd name="T7" fmla="*/ 76 h 76"/>
                <a:gd name="T8" fmla="*/ 0 w 74"/>
                <a:gd name="T9" fmla="*/ 38 h 76"/>
                <a:gd name="T10" fmla="*/ 36 w 74"/>
                <a:gd name="T11" fmla="*/ 0 h 76"/>
                <a:gd name="T12" fmla="*/ 63 w 74"/>
                <a:gd name="T13" fmla="*/ 13 h 76"/>
                <a:gd name="T14" fmla="*/ 63 w 74"/>
                <a:gd name="T15" fmla="*/ 2 h 76"/>
                <a:gd name="T16" fmla="*/ 74 w 74"/>
                <a:gd name="T17" fmla="*/ 2 h 76"/>
                <a:gd name="T18" fmla="*/ 74 w 74"/>
                <a:gd name="T19" fmla="*/ 75 h 76"/>
                <a:gd name="T20" fmla="*/ 11 w 74"/>
                <a:gd name="T21" fmla="*/ 38 h 76"/>
                <a:gd name="T22" fmla="*/ 37 w 74"/>
                <a:gd name="T23" fmla="*/ 65 h 76"/>
                <a:gd name="T24" fmla="*/ 63 w 74"/>
                <a:gd name="T25" fmla="*/ 38 h 76"/>
                <a:gd name="T26" fmla="*/ 37 w 74"/>
                <a:gd name="T27" fmla="*/ 11 h 76"/>
                <a:gd name="T28" fmla="*/ 11 w 74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76">
                  <a:moveTo>
                    <a:pt x="74" y="75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7" y="71"/>
                    <a:pt x="48" y="76"/>
                    <a:pt x="36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8" y="0"/>
                    <a:pt x="57" y="5"/>
                    <a:pt x="63" y="1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74" y="2"/>
                    <a:pt x="74" y="2"/>
                    <a:pt x="74" y="2"/>
                  </a:cubicBezTo>
                  <a:lnTo>
                    <a:pt x="74" y="75"/>
                  </a:lnTo>
                  <a:close/>
                  <a:moveTo>
                    <a:pt x="11" y="38"/>
                  </a:moveTo>
                  <a:cubicBezTo>
                    <a:pt x="11" y="53"/>
                    <a:pt x="22" y="65"/>
                    <a:pt x="37" y="65"/>
                  </a:cubicBezTo>
                  <a:cubicBezTo>
                    <a:pt x="53" y="65"/>
                    <a:pt x="63" y="54"/>
                    <a:pt x="63" y="38"/>
                  </a:cubicBezTo>
                  <a:cubicBezTo>
                    <a:pt x="63" y="23"/>
                    <a:pt x="53" y="11"/>
                    <a:pt x="37" y="11"/>
                  </a:cubicBezTo>
                  <a:cubicBezTo>
                    <a:pt x="22" y="11"/>
                    <a:pt x="11" y="23"/>
                    <a:pt x="11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1E648B10-6A67-4F53-8B2E-0B3698A46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635" y="4834377"/>
              <a:ext cx="149135" cy="169387"/>
            </a:xfrm>
            <a:custGeom>
              <a:avLst/>
              <a:gdLst>
                <a:gd name="T0" fmla="*/ 66 w 66"/>
                <a:gd name="T1" fmla="*/ 29 h 75"/>
                <a:gd name="T2" fmla="*/ 66 w 66"/>
                <a:gd name="T3" fmla="*/ 75 h 75"/>
                <a:gd name="T4" fmla="*/ 55 w 66"/>
                <a:gd name="T5" fmla="*/ 75 h 75"/>
                <a:gd name="T6" fmla="*/ 55 w 66"/>
                <a:gd name="T7" fmla="*/ 33 h 75"/>
                <a:gd name="T8" fmla="*/ 34 w 66"/>
                <a:gd name="T9" fmla="*/ 11 h 75"/>
                <a:gd name="T10" fmla="*/ 11 w 66"/>
                <a:gd name="T11" fmla="*/ 33 h 75"/>
                <a:gd name="T12" fmla="*/ 11 w 66"/>
                <a:gd name="T13" fmla="*/ 75 h 75"/>
                <a:gd name="T14" fmla="*/ 0 w 66"/>
                <a:gd name="T15" fmla="*/ 75 h 75"/>
                <a:gd name="T16" fmla="*/ 0 w 66"/>
                <a:gd name="T17" fmla="*/ 2 h 75"/>
                <a:gd name="T18" fmla="*/ 11 w 66"/>
                <a:gd name="T19" fmla="*/ 2 h 75"/>
                <a:gd name="T20" fmla="*/ 11 w 66"/>
                <a:gd name="T21" fmla="*/ 12 h 75"/>
                <a:gd name="T22" fmla="*/ 36 w 66"/>
                <a:gd name="T23" fmla="*/ 0 h 75"/>
                <a:gd name="T24" fmla="*/ 66 w 66"/>
                <a:gd name="T25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5">
                  <a:moveTo>
                    <a:pt x="66" y="29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19"/>
                    <a:pt x="47" y="11"/>
                    <a:pt x="34" y="11"/>
                  </a:cubicBezTo>
                  <a:cubicBezTo>
                    <a:pt x="21" y="11"/>
                    <a:pt x="11" y="20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7" y="3"/>
                    <a:pt x="27" y="0"/>
                    <a:pt x="36" y="0"/>
                  </a:cubicBezTo>
                  <a:cubicBezTo>
                    <a:pt x="54" y="0"/>
                    <a:pt x="66" y="12"/>
                    <a:pt x="66" y="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7FE69BB1-01B1-4324-8764-47CE99507C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3124" y="4753362"/>
              <a:ext cx="167547" cy="252240"/>
            </a:xfrm>
            <a:custGeom>
              <a:avLst/>
              <a:gdLst>
                <a:gd name="T0" fmla="*/ 63 w 75"/>
                <a:gd name="T1" fmla="*/ 49 h 112"/>
                <a:gd name="T2" fmla="*/ 63 w 75"/>
                <a:gd name="T3" fmla="*/ 0 h 112"/>
                <a:gd name="T4" fmla="*/ 75 w 75"/>
                <a:gd name="T5" fmla="*/ 0 h 112"/>
                <a:gd name="T6" fmla="*/ 75 w 75"/>
                <a:gd name="T7" fmla="*/ 111 h 112"/>
                <a:gd name="T8" fmla="*/ 63 w 75"/>
                <a:gd name="T9" fmla="*/ 111 h 112"/>
                <a:gd name="T10" fmla="*/ 63 w 75"/>
                <a:gd name="T11" fmla="*/ 100 h 112"/>
                <a:gd name="T12" fmla="*/ 37 w 75"/>
                <a:gd name="T13" fmla="*/ 112 h 112"/>
                <a:gd name="T14" fmla="*/ 0 w 75"/>
                <a:gd name="T15" fmla="*/ 74 h 112"/>
                <a:gd name="T16" fmla="*/ 37 w 75"/>
                <a:gd name="T17" fmla="*/ 36 h 112"/>
                <a:gd name="T18" fmla="*/ 63 w 75"/>
                <a:gd name="T19" fmla="*/ 49 h 112"/>
                <a:gd name="T20" fmla="*/ 12 w 75"/>
                <a:gd name="T21" fmla="*/ 74 h 112"/>
                <a:gd name="T22" fmla="*/ 38 w 75"/>
                <a:gd name="T23" fmla="*/ 101 h 112"/>
                <a:gd name="T24" fmla="*/ 64 w 75"/>
                <a:gd name="T25" fmla="*/ 74 h 112"/>
                <a:gd name="T26" fmla="*/ 38 w 75"/>
                <a:gd name="T27" fmla="*/ 47 h 112"/>
                <a:gd name="T28" fmla="*/ 12 w 75"/>
                <a:gd name="T29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12">
                  <a:moveTo>
                    <a:pt x="63" y="49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58" y="107"/>
                    <a:pt x="49" y="112"/>
                    <a:pt x="37" y="112"/>
                  </a:cubicBezTo>
                  <a:cubicBezTo>
                    <a:pt x="16" y="112"/>
                    <a:pt x="0" y="96"/>
                    <a:pt x="0" y="74"/>
                  </a:cubicBezTo>
                  <a:cubicBezTo>
                    <a:pt x="0" y="52"/>
                    <a:pt x="16" y="36"/>
                    <a:pt x="37" y="36"/>
                  </a:cubicBezTo>
                  <a:cubicBezTo>
                    <a:pt x="49" y="36"/>
                    <a:pt x="58" y="41"/>
                    <a:pt x="63" y="49"/>
                  </a:cubicBezTo>
                  <a:moveTo>
                    <a:pt x="12" y="74"/>
                  </a:moveTo>
                  <a:cubicBezTo>
                    <a:pt x="12" y="89"/>
                    <a:pt x="23" y="101"/>
                    <a:pt x="38" y="101"/>
                  </a:cubicBezTo>
                  <a:cubicBezTo>
                    <a:pt x="53" y="101"/>
                    <a:pt x="64" y="90"/>
                    <a:pt x="64" y="74"/>
                  </a:cubicBezTo>
                  <a:cubicBezTo>
                    <a:pt x="64" y="59"/>
                    <a:pt x="53" y="47"/>
                    <a:pt x="38" y="47"/>
                  </a:cubicBezTo>
                  <a:cubicBezTo>
                    <a:pt x="22" y="47"/>
                    <a:pt x="12" y="59"/>
                    <a:pt x="12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E843D0F-79D2-4BD0-AF9D-2F8D3EDC5AA7}"/>
              </a:ext>
            </a:extLst>
          </p:cNvPr>
          <p:cNvCxnSpPr/>
          <p:nvPr userDrawn="1"/>
        </p:nvCxnSpPr>
        <p:spPr>
          <a:xfrm>
            <a:off x="513301" y="6166883"/>
            <a:ext cx="11162762" cy="0"/>
          </a:xfrm>
          <a:prstGeom prst="line">
            <a:avLst/>
          </a:prstGeom>
          <a:ln w="28575">
            <a:solidFill>
              <a:srgbClr val="60B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560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BB8A8E4-496F-4D7C-9F2A-0483E2C5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01" y="1825625"/>
            <a:ext cx="111627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CF8CC1D-7D98-4A09-BD1A-0C95C0D053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301" y="6354005"/>
            <a:ext cx="8800820" cy="2571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rgbClr val="77767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slide</a:t>
            </a:r>
            <a:endParaRPr lang="en-GB" dirty="0"/>
          </a:p>
        </p:txBody>
      </p:sp>
      <p:sp>
        <p:nvSpPr>
          <p:cNvPr id="49" name="Title 48">
            <a:extLst>
              <a:ext uri="{FF2B5EF4-FFF2-40B4-BE49-F238E27FC236}">
                <a16:creationId xmlns:a16="http://schemas.microsoft.com/office/drawing/2014/main" id="{1AB5D5F7-17DE-498F-8EAB-74569A0D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87A65BB0-8443-4976-8711-701833B17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549" y="6354005"/>
            <a:ext cx="2287514" cy="2571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D9D5D-3BC7-4FB0-8F05-2B739F170F8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28E24DB-B87E-49D0-97A8-D0EA5B45C60E}"/>
              </a:ext>
            </a:extLst>
          </p:cNvPr>
          <p:cNvCxnSpPr/>
          <p:nvPr userDrawn="1"/>
        </p:nvCxnSpPr>
        <p:spPr>
          <a:xfrm>
            <a:off x="513301" y="6166883"/>
            <a:ext cx="11162762" cy="0"/>
          </a:xfrm>
          <a:prstGeom prst="line">
            <a:avLst/>
          </a:prstGeom>
          <a:ln w="28575">
            <a:solidFill>
              <a:srgbClr val="60B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9166614-0C7B-B85B-6B1E-2D400F6CE108}"/>
              </a:ext>
            </a:extLst>
          </p:cNvPr>
          <p:cNvGrpSpPr/>
          <p:nvPr userDrawn="1"/>
        </p:nvGrpSpPr>
        <p:grpSpPr>
          <a:xfrm>
            <a:off x="9157997" y="365120"/>
            <a:ext cx="2518066" cy="782311"/>
            <a:chOff x="1408383" y="4252565"/>
            <a:chExt cx="2844602" cy="883759"/>
          </a:xfrm>
          <a:solidFill>
            <a:srgbClr val="10263B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9B38A31-104C-33DC-6234-3221D34CA2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8383" y="4252565"/>
              <a:ext cx="707008" cy="883759"/>
            </a:xfrm>
            <a:custGeom>
              <a:avLst/>
              <a:gdLst>
                <a:gd name="T0" fmla="*/ 192 w 315"/>
                <a:gd name="T1" fmla="*/ 393 h 393"/>
                <a:gd name="T2" fmla="*/ 21 w 315"/>
                <a:gd name="T3" fmla="*/ 393 h 393"/>
                <a:gd name="T4" fmla="*/ 0 w 315"/>
                <a:gd name="T5" fmla="*/ 373 h 393"/>
                <a:gd name="T6" fmla="*/ 0 w 315"/>
                <a:gd name="T7" fmla="*/ 225 h 393"/>
                <a:gd name="T8" fmla="*/ 21 w 315"/>
                <a:gd name="T9" fmla="*/ 205 h 393"/>
                <a:gd name="T10" fmla="*/ 192 w 315"/>
                <a:gd name="T11" fmla="*/ 205 h 393"/>
                <a:gd name="T12" fmla="*/ 228 w 315"/>
                <a:gd name="T13" fmla="*/ 197 h 393"/>
                <a:gd name="T14" fmla="*/ 192 w 315"/>
                <a:gd name="T15" fmla="*/ 188 h 393"/>
                <a:gd name="T16" fmla="*/ 21 w 315"/>
                <a:gd name="T17" fmla="*/ 188 h 393"/>
                <a:gd name="T18" fmla="*/ 0 w 315"/>
                <a:gd name="T19" fmla="*/ 168 h 393"/>
                <a:gd name="T20" fmla="*/ 0 w 315"/>
                <a:gd name="T21" fmla="*/ 21 h 393"/>
                <a:gd name="T22" fmla="*/ 21 w 315"/>
                <a:gd name="T23" fmla="*/ 0 h 393"/>
                <a:gd name="T24" fmla="*/ 192 w 315"/>
                <a:gd name="T25" fmla="*/ 0 h 393"/>
                <a:gd name="T26" fmla="*/ 315 w 315"/>
                <a:gd name="T27" fmla="*/ 123 h 393"/>
                <a:gd name="T28" fmla="*/ 290 w 315"/>
                <a:gd name="T29" fmla="*/ 197 h 393"/>
                <a:gd name="T30" fmla="*/ 315 w 315"/>
                <a:gd name="T31" fmla="*/ 270 h 393"/>
                <a:gd name="T32" fmla="*/ 192 w 315"/>
                <a:gd name="T33" fmla="*/ 393 h 393"/>
                <a:gd name="T34" fmla="*/ 41 w 315"/>
                <a:gd name="T35" fmla="*/ 352 h 393"/>
                <a:gd name="T36" fmla="*/ 192 w 315"/>
                <a:gd name="T37" fmla="*/ 352 h 393"/>
                <a:gd name="T38" fmla="*/ 274 w 315"/>
                <a:gd name="T39" fmla="*/ 270 h 393"/>
                <a:gd name="T40" fmla="*/ 261 w 315"/>
                <a:gd name="T41" fmla="*/ 225 h 393"/>
                <a:gd name="T42" fmla="*/ 192 w 315"/>
                <a:gd name="T43" fmla="*/ 246 h 393"/>
                <a:gd name="T44" fmla="*/ 41 w 315"/>
                <a:gd name="T45" fmla="*/ 246 h 393"/>
                <a:gd name="T46" fmla="*/ 41 w 315"/>
                <a:gd name="T47" fmla="*/ 352 h 393"/>
                <a:gd name="T48" fmla="*/ 41 w 315"/>
                <a:gd name="T49" fmla="*/ 147 h 393"/>
                <a:gd name="T50" fmla="*/ 192 w 315"/>
                <a:gd name="T51" fmla="*/ 147 h 393"/>
                <a:gd name="T52" fmla="*/ 261 w 315"/>
                <a:gd name="T53" fmla="*/ 168 h 393"/>
                <a:gd name="T54" fmla="*/ 274 w 315"/>
                <a:gd name="T55" fmla="*/ 123 h 393"/>
                <a:gd name="T56" fmla="*/ 192 w 315"/>
                <a:gd name="T57" fmla="*/ 41 h 393"/>
                <a:gd name="T58" fmla="*/ 41 w 315"/>
                <a:gd name="T59" fmla="*/ 41 h 393"/>
                <a:gd name="T60" fmla="*/ 41 w 315"/>
                <a:gd name="T61" fmla="*/ 14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5" h="393">
                  <a:moveTo>
                    <a:pt x="192" y="393"/>
                  </a:moveTo>
                  <a:cubicBezTo>
                    <a:pt x="21" y="393"/>
                    <a:pt x="21" y="393"/>
                    <a:pt x="21" y="393"/>
                  </a:cubicBezTo>
                  <a:cubicBezTo>
                    <a:pt x="9" y="393"/>
                    <a:pt x="0" y="384"/>
                    <a:pt x="0" y="373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4"/>
                    <a:pt x="9" y="205"/>
                    <a:pt x="21" y="205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205" y="205"/>
                    <a:pt x="218" y="202"/>
                    <a:pt x="228" y="197"/>
                  </a:cubicBezTo>
                  <a:cubicBezTo>
                    <a:pt x="218" y="191"/>
                    <a:pt x="205" y="188"/>
                    <a:pt x="192" y="188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9" y="188"/>
                    <a:pt x="0" y="179"/>
                    <a:pt x="0" y="16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60" y="0"/>
                    <a:pt x="315" y="55"/>
                    <a:pt x="315" y="123"/>
                  </a:cubicBezTo>
                  <a:cubicBezTo>
                    <a:pt x="315" y="151"/>
                    <a:pt x="306" y="176"/>
                    <a:pt x="290" y="197"/>
                  </a:cubicBezTo>
                  <a:cubicBezTo>
                    <a:pt x="306" y="217"/>
                    <a:pt x="315" y="243"/>
                    <a:pt x="315" y="270"/>
                  </a:cubicBezTo>
                  <a:cubicBezTo>
                    <a:pt x="315" y="338"/>
                    <a:pt x="260" y="393"/>
                    <a:pt x="192" y="393"/>
                  </a:cubicBezTo>
                  <a:moveTo>
                    <a:pt x="41" y="352"/>
                  </a:moveTo>
                  <a:cubicBezTo>
                    <a:pt x="192" y="352"/>
                    <a:pt x="192" y="352"/>
                    <a:pt x="192" y="352"/>
                  </a:cubicBezTo>
                  <a:cubicBezTo>
                    <a:pt x="237" y="352"/>
                    <a:pt x="274" y="315"/>
                    <a:pt x="274" y="270"/>
                  </a:cubicBezTo>
                  <a:cubicBezTo>
                    <a:pt x="274" y="253"/>
                    <a:pt x="269" y="238"/>
                    <a:pt x="261" y="225"/>
                  </a:cubicBezTo>
                  <a:cubicBezTo>
                    <a:pt x="241" y="238"/>
                    <a:pt x="218" y="246"/>
                    <a:pt x="192" y="246"/>
                  </a:cubicBezTo>
                  <a:cubicBezTo>
                    <a:pt x="41" y="246"/>
                    <a:pt x="41" y="246"/>
                    <a:pt x="41" y="246"/>
                  </a:cubicBezTo>
                  <a:lnTo>
                    <a:pt x="41" y="352"/>
                  </a:lnTo>
                  <a:close/>
                  <a:moveTo>
                    <a:pt x="41" y="147"/>
                  </a:moveTo>
                  <a:cubicBezTo>
                    <a:pt x="192" y="147"/>
                    <a:pt x="192" y="147"/>
                    <a:pt x="192" y="147"/>
                  </a:cubicBezTo>
                  <a:cubicBezTo>
                    <a:pt x="218" y="147"/>
                    <a:pt x="241" y="155"/>
                    <a:pt x="261" y="168"/>
                  </a:cubicBezTo>
                  <a:cubicBezTo>
                    <a:pt x="269" y="155"/>
                    <a:pt x="274" y="140"/>
                    <a:pt x="274" y="123"/>
                  </a:cubicBezTo>
                  <a:cubicBezTo>
                    <a:pt x="274" y="78"/>
                    <a:pt x="237" y="41"/>
                    <a:pt x="192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361E33E4-9A32-7A4F-4A64-8DDD61C89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4813" y="4423793"/>
              <a:ext cx="202528" cy="243034"/>
            </a:xfrm>
            <a:custGeom>
              <a:avLst/>
              <a:gdLst>
                <a:gd name="T0" fmla="*/ 46 w 90"/>
                <a:gd name="T1" fmla="*/ 0 h 108"/>
                <a:gd name="T2" fmla="*/ 88 w 90"/>
                <a:gd name="T3" fmla="*/ 30 h 108"/>
                <a:gd name="T4" fmla="*/ 73 w 90"/>
                <a:gd name="T5" fmla="*/ 53 h 108"/>
                <a:gd name="T6" fmla="*/ 90 w 90"/>
                <a:gd name="T7" fmla="*/ 77 h 108"/>
                <a:gd name="T8" fmla="*/ 49 w 90"/>
                <a:gd name="T9" fmla="*/ 108 h 108"/>
                <a:gd name="T10" fmla="*/ 0 w 90"/>
                <a:gd name="T11" fmla="*/ 108 h 108"/>
                <a:gd name="T12" fmla="*/ 0 w 90"/>
                <a:gd name="T13" fmla="*/ 0 h 108"/>
                <a:gd name="T14" fmla="*/ 46 w 90"/>
                <a:gd name="T15" fmla="*/ 0 h 108"/>
                <a:gd name="T16" fmla="*/ 26 w 90"/>
                <a:gd name="T17" fmla="*/ 21 h 108"/>
                <a:gd name="T18" fmla="*/ 26 w 90"/>
                <a:gd name="T19" fmla="*/ 43 h 108"/>
                <a:gd name="T20" fmla="*/ 46 w 90"/>
                <a:gd name="T21" fmla="*/ 43 h 108"/>
                <a:gd name="T22" fmla="*/ 61 w 90"/>
                <a:gd name="T23" fmla="*/ 32 h 108"/>
                <a:gd name="T24" fmla="*/ 46 w 90"/>
                <a:gd name="T25" fmla="*/ 21 h 108"/>
                <a:gd name="T26" fmla="*/ 26 w 90"/>
                <a:gd name="T27" fmla="*/ 21 h 108"/>
                <a:gd name="T28" fmla="*/ 26 w 90"/>
                <a:gd name="T29" fmla="*/ 64 h 108"/>
                <a:gd name="T30" fmla="*/ 26 w 90"/>
                <a:gd name="T31" fmla="*/ 86 h 108"/>
                <a:gd name="T32" fmla="*/ 48 w 90"/>
                <a:gd name="T33" fmla="*/ 86 h 108"/>
                <a:gd name="T34" fmla="*/ 64 w 90"/>
                <a:gd name="T35" fmla="*/ 75 h 108"/>
                <a:gd name="T36" fmla="*/ 48 w 90"/>
                <a:gd name="T37" fmla="*/ 64 h 108"/>
                <a:gd name="T38" fmla="*/ 26 w 90"/>
                <a:gd name="T39" fmla="*/ 6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08">
                  <a:moveTo>
                    <a:pt x="46" y="0"/>
                  </a:moveTo>
                  <a:cubicBezTo>
                    <a:pt x="74" y="0"/>
                    <a:pt x="88" y="10"/>
                    <a:pt x="88" y="30"/>
                  </a:cubicBezTo>
                  <a:cubicBezTo>
                    <a:pt x="88" y="41"/>
                    <a:pt x="82" y="49"/>
                    <a:pt x="73" y="53"/>
                  </a:cubicBezTo>
                  <a:cubicBezTo>
                    <a:pt x="83" y="56"/>
                    <a:pt x="90" y="66"/>
                    <a:pt x="90" y="77"/>
                  </a:cubicBezTo>
                  <a:cubicBezTo>
                    <a:pt x="90" y="96"/>
                    <a:pt x="77" y="108"/>
                    <a:pt x="49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6" y="21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5" y="43"/>
                    <a:pt x="61" y="40"/>
                    <a:pt x="61" y="32"/>
                  </a:cubicBezTo>
                  <a:cubicBezTo>
                    <a:pt x="61" y="24"/>
                    <a:pt x="55" y="21"/>
                    <a:pt x="46" y="21"/>
                  </a:cubicBezTo>
                  <a:lnTo>
                    <a:pt x="26" y="21"/>
                  </a:lnTo>
                  <a:close/>
                  <a:moveTo>
                    <a:pt x="26" y="64"/>
                  </a:moveTo>
                  <a:cubicBezTo>
                    <a:pt x="26" y="86"/>
                    <a:pt x="26" y="86"/>
                    <a:pt x="26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58" y="86"/>
                    <a:pt x="64" y="83"/>
                    <a:pt x="64" y="75"/>
                  </a:cubicBezTo>
                  <a:cubicBezTo>
                    <a:pt x="64" y="67"/>
                    <a:pt x="58" y="64"/>
                    <a:pt x="48" y="64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453DC1EE-6C9E-5614-AE3A-DB2F845A9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83" y="4490075"/>
              <a:ext cx="115994" cy="176752"/>
            </a:xfrm>
            <a:custGeom>
              <a:avLst/>
              <a:gdLst>
                <a:gd name="T0" fmla="*/ 52 w 52"/>
                <a:gd name="T1" fmla="*/ 1 h 78"/>
                <a:gd name="T2" fmla="*/ 50 w 52"/>
                <a:gd name="T3" fmla="*/ 25 h 78"/>
                <a:gd name="T4" fmla="*/ 38 w 52"/>
                <a:gd name="T5" fmla="*/ 23 h 78"/>
                <a:gd name="T6" fmla="*/ 24 w 52"/>
                <a:gd name="T7" fmla="*/ 37 h 78"/>
                <a:gd name="T8" fmla="*/ 24 w 52"/>
                <a:gd name="T9" fmla="*/ 78 h 78"/>
                <a:gd name="T10" fmla="*/ 0 w 52"/>
                <a:gd name="T11" fmla="*/ 78 h 78"/>
                <a:gd name="T12" fmla="*/ 0 w 52"/>
                <a:gd name="T13" fmla="*/ 2 h 78"/>
                <a:gd name="T14" fmla="*/ 23 w 52"/>
                <a:gd name="T15" fmla="*/ 2 h 78"/>
                <a:gd name="T16" fmla="*/ 23 w 52"/>
                <a:gd name="T17" fmla="*/ 11 h 78"/>
                <a:gd name="T18" fmla="*/ 44 w 52"/>
                <a:gd name="T19" fmla="*/ 0 h 78"/>
                <a:gd name="T20" fmla="*/ 52 w 52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78">
                  <a:moveTo>
                    <a:pt x="52" y="1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7" y="24"/>
                    <a:pt x="42" y="23"/>
                    <a:pt x="38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4" y="0"/>
                    <a:pt x="44" y="0"/>
                  </a:cubicBezTo>
                  <a:cubicBezTo>
                    <a:pt x="47" y="0"/>
                    <a:pt x="50" y="0"/>
                    <a:pt x="5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4AFB0775-99E7-9E4A-2872-175F235714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1205" y="4490075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5F1C63F-28D1-D72B-C5D8-0D4BA3AF8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1098" y="4409065"/>
              <a:ext cx="66282" cy="257763"/>
            </a:xfrm>
            <a:custGeom>
              <a:avLst/>
              <a:gdLst>
                <a:gd name="T0" fmla="*/ 29 w 29"/>
                <a:gd name="T1" fmla="*/ 15 h 114"/>
                <a:gd name="T2" fmla="*/ 15 w 29"/>
                <a:gd name="T3" fmla="*/ 29 h 114"/>
                <a:gd name="T4" fmla="*/ 0 w 29"/>
                <a:gd name="T5" fmla="*/ 15 h 114"/>
                <a:gd name="T6" fmla="*/ 15 w 29"/>
                <a:gd name="T7" fmla="*/ 0 h 114"/>
                <a:gd name="T8" fmla="*/ 29 w 29"/>
                <a:gd name="T9" fmla="*/ 15 h 114"/>
                <a:gd name="T10" fmla="*/ 27 w 29"/>
                <a:gd name="T11" fmla="*/ 114 h 114"/>
                <a:gd name="T12" fmla="*/ 3 w 29"/>
                <a:gd name="T13" fmla="*/ 114 h 114"/>
                <a:gd name="T14" fmla="*/ 3 w 29"/>
                <a:gd name="T15" fmla="*/ 38 h 114"/>
                <a:gd name="T16" fmla="*/ 27 w 29"/>
                <a:gd name="T17" fmla="*/ 38 h 114"/>
                <a:gd name="T18" fmla="*/ 27 w 29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4">
                  <a:moveTo>
                    <a:pt x="29" y="15"/>
                  </a:move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moveTo>
                    <a:pt x="27" y="114"/>
                  </a:moveTo>
                  <a:cubicBezTo>
                    <a:pt x="3" y="114"/>
                    <a:pt x="3" y="114"/>
                    <a:pt x="3" y="11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7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72B2C61-1171-065D-8FBB-2D002326E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1" y="4490076"/>
              <a:ext cx="162023" cy="176752"/>
            </a:xfrm>
            <a:custGeom>
              <a:avLst/>
              <a:gdLst>
                <a:gd name="T0" fmla="*/ 72 w 72"/>
                <a:gd name="T1" fmla="*/ 28 h 78"/>
                <a:gd name="T2" fmla="*/ 72 w 72"/>
                <a:gd name="T3" fmla="*/ 78 h 78"/>
                <a:gd name="T4" fmla="*/ 48 w 72"/>
                <a:gd name="T5" fmla="*/ 78 h 78"/>
                <a:gd name="T6" fmla="*/ 48 w 72"/>
                <a:gd name="T7" fmla="*/ 36 h 78"/>
                <a:gd name="T8" fmla="*/ 36 w 72"/>
                <a:gd name="T9" fmla="*/ 23 h 78"/>
                <a:gd name="T10" fmla="*/ 24 w 72"/>
                <a:gd name="T11" fmla="*/ 37 h 78"/>
                <a:gd name="T12" fmla="*/ 24 w 72"/>
                <a:gd name="T13" fmla="*/ 78 h 78"/>
                <a:gd name="T14" fmla="*/ 0 w 72"/>
                <a:gd name="T15" fmla="*/ 78 h 78"/>
                <a:gd name="T16" fmla="*/ 0 w 72"/>
                <a:gd name="T17" fmla="*/ 2 h 78"/>
                <a:gd name="T18" fmla="*/ 23 w 72"/>
                <a:gd name="T19" fmla="*/ 2 h 78"/>
                <a:gd name="T20" fmla="*/ 23 w 72"/>
                <a:gd name="T21" fmla="*/ 11 h 78"/>
                <a:gd name="T22" fmla="*/ 45 w 72"/>
                <a:gd name="T23" fmla="*/ 0 h 78"/>
                <a:gd name="T24" fmla="*/ 72 w 72"/>
                <a:gd name="T25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8">
                  <a:moveTo>
                    <a:pt x="72" y="28"/>
                  </a:moveTo>
                  <a:cubicBezTo>
                    <a:pt x="72" y="78"/>
                    <a:pt x="72" y="78"/>
                    <a:pt x="7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28"/>
                    <a:pt x="43" y="23"/>
                    <a:pt x="36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5" y="0"/>
                    <a:pt x="45" y="0"/>
                  </a:cubicBezTo>
                  <a:cubicBezTo>
                    <a:pt x="60" y="0"/>
                    <a:pt x="72" y="10"/>
                    <a:pt x="72" y="2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152458D2-21F2-AC71-B356-FB6382F37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378" y="4423794"/>
              <a:ext cx="217258" cy="243034"/>
            </a:xfrm>
            <a:custGeom>
              <a:avLst/>
              <a:gdLst>
                <a:gd name="T0" fmla="*/ 32 w 118"/>
                <a:gd name="T1" fmla="*/ 50 h 132"/>
                <a:gd name="T2" fmla="*/ 87 w 118"/>
                <a:gd name="T3" fmla="*/ 50 h 132"/>
                <a:gd name="T4" fmla="*/ 87 w 118"/>
                <a:gd name="T5" fmla="*/ 0 h 132"/>
                <a:gd name="T6" fmla="*/ 118 w 118"/>
                <a:gd name="T7" fmla="*/ 0 h 132"/>
                <a:gd name="T8" fmla="*/ 118 w 118"/>
                <a:gd name="T9" fmla="*/ 132 h 132"/>
                <a:gd name="T10" fmla="*/ 87 w 118"/>
                <a:gd name="T11" fmla="*/ 132 h 132"/>
                <a:gd name="T12" fmla="*/ 87 w 118"/>
                <a:gd name="T13" fmla="*/ 79 h 132"/>
                <a:gd name="T14" fmla="*/ 32 w 118"/>
                <a:gd name="T15" fmla="*/ 79 h 132"/>
                <a:gd name="T16" fmla="*/ 32 w 118"/>
                <a:gd name="T17" fmla="*/ 132 h 132"/>
                <a:gd name="T18" fmla="*/ 0 w 118"/>
                <a:gd name="T19" fmla="*/ 132 h 132"/>
                <a:gd name="T20" fmla="*/ 0 w 118"/>
                <a:gd name="T21" fmla="*/ 0 h 132"/>
                <a:gd name="T22" fmla="*/ 32 w 118"/>
                <a:gd name="T23" fmla="*/ 0 h 132"/>
                <a:gd name="T24" fmla="*/ 32 w 118"/>
                <a:gd name="T25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32">
                  <a:moveTo>
                    <a:pt x="32" y="50"/>
                  </a:moveTo>
                  <a:lnTo>
                    <a:pt x="87" y="50"/>
                  </a:lnTo>
                  <a:lnTo>
                    <a:pt x="87" y="0"/>
                  </a:lnTo>
                  <a:lnTo>
                    <a:pt x="118" y="0"/>
                  </a:lnTo>
                  <a:lnTo>
                    <a:pt x="118" y="132"/>
                  </a:lnTo>
                  <a:lnTo>
                    <a:pt x="87" y="132"/>
                  </a:lnTo>
                  <a:lnTo>
                    <a:pt x="87" y="79"/>
                  </a:lnTo>
                  <a:lnTo>
                    <a:pt x="32" y="79"/>
                  </a:lnTo>
                  <a:lnTo>
                    <a:pt x="3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709BB5F9-177C-78CC-58AD-25FA251B0B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19" y="4490076"/>
              <a:ext cx="173070" cy="180434"/>
            </a:xfrm>
            <a:custGeom>
              <a:avLst/>
              <a:gdLst>
                <a:gd name="T0" fmla="*/ 77 w 77"/>
                <a:gd name="T1" fmla="*/ 40 h 80"/>
                <a:gd name="T2" fmla="*/ 76 w 77"/>
                <a:gd name="T3" fmla="*/ 47 h 80"/>
                <a:gd name="T4" fmla="*/ 25 w 77"/>
                <a:gd name="T5" fmla="*/ 47 h 80"/>
                <a:gd name="T6" fmla="*/ 41 w 77"/>
                <a:gd name="T7" fmla="*/ 59 h 80"/>
                <a:gd name="T8" fmla="*/ 58 w 77"/>
                <a:gd name="T9" fmla="*/ 53 h 80"/>
                <a:gd name="T10" fmla="*/ 73 w 77"/>
                <a:gd name="T11" fmla="*/ 67 h 80"/>
                <a:gd name="T12" fmla="*/ 40 w 77"/>
                <a:gd name="T13" fmla="*/ 80 h 80"/>
                <a:gd name="T14" fmla="*/ 0 w 77"/>
                <a:gd name="T15" fmla="*/ 40 h 80"/>
                <a:gd name="T16" fmla="*/ 39 w 77"/>
                <a:gd name="T17" fmla="*/ 0 h 80"/>
                <a:gd name="T18" fmla="*/ 77 w 77"/>
                <a:gd name="T19" fmla="*/ 40 h 80"/>
                <a:gd name="T20" fmla="*/ 25 w 77"/>
                <a:gd name="T21" fmla="*/ 32 h 80"/>
                <a:gd name="T22" fmla="*/ 53 w 77"/>
                <a:gd name="T23" fmla="*/ 32 h 80"/>
                <a:gd name="T24" fmla="*/ 39 w 77"/>
                <a:gd name="T25" fmla="*/ 20 h 80"/>
                <a:gd name="T26" fmla="*/ 25 w 77"/>
                <a:gd name="T2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80">
                  <a:moveTo>
                    <a:pt x="77" y="40"/>
                  </a:moveTo>
                  <a:cubicBezTo>
                    <a:pt x="77" y="42"/>
                    <a:pt x="77" y="46"/>
                    <a:pt x="7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7" y="55"/>
                    <a:pt x="33" y="59"/>
                    <a:pt x="41" y="59"/>
                  </a:cubicBezTo>
                  <a:cubicBezTo>
                    <a:pt x="47" y="59"/>
                    <a:pt x="53" y="57"/>
                    <a:pt x="58" y="53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65" y="75"/>
                    <a:pt x="54" y="80"/>
                    <a:pt x="40" y="80"/>
                  </a:cubicBezTo>
                  <a:cubicBezTo>
                    <a:pt x="16" y="80"/>
                    <a:pt x="0" y="64"/>
                    <a:pt x="0" y="40"/>
                  </a:cubicBezTo>
                  <a:cubicBezTo>
                    <a:pt x="0" y="16"/>
                    <a:pt x="16" y="0"/>
                    <a:pt x="39" y="0"/>
                  </a:cubicBezTo>
                  <a:cubicBezTo>
                    <a:pt x="61" y="0"/>
                    <a:pt x="77" y="16"/>
                    <a:pt x="77" y="40"/>
                  </a:cubicBezTo>
                  <a:moveTo>
                    <a:pt x="25" y="32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1" y="24"/>
                    <a:pt x="46" y="20"/>
                    <a:pt x="39" y="20"/>
                  </a:cubicBezTo>
                  <a:cubicBezTo>
                    <a:pt x="32" y="20"/>
                    <a:pt x="27" y="24"/>
                    <a:pt x="25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E39B235-608D-7B42-7E7C-168419332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941" y="4490076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C93D6A7-D2B2-5D80-D310-241A6B3CB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198" y="4416429"/>
              <a:ext cx="53394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BB313F97-B4D9-D64E-F933-89E5F1B7A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687" y="4445888"/>
              <a:ext cx="160182" cy="224622"/>
            </a:xfrm>
            <a:custGeom>
              <a:avLst/>
              <a:gdLst>
                <a:gd name="T0" fmla="*/ 64 w 71"/>
                <a:gd name="T1" fmla="*/ 43 h 100"/>
                <a:gd name="T2" fmla="*/ 38 w 71"/>
                <a:gd name="T3" fmla="*/ 43 h 100"/>
                <a:gd name="T4" fmla="*/ 38 w 71"/>
                <a:gd name="T5" fmla="*/ 65 h 100"/>
                <a:gd name="T6" fmla="*/ 49 w 71"/>
                <a:gd name="T7" fmla="*/ 77 h 100"/>
                <a:gd name="T8" fmla="*/ 62 w 71"/>
                <a:gd name="T9" fmla="*/ 72 h 100"/>
                <a:gd name="T10" fmla="*/ 71 w 71"/>
                <a:gd name="T11" fmla="*/ 91 h 100"/>
                <a:gd name="T12" fmla="*/ 44 w 71"/>
                <a:gd name="T13" fmla="*/ 100 h 100"/>
                <a:gd name="T14" fmla="*/ 14 w 71"/>
                <a:gd name="T15" fmla="*/ 69 h 100"/>
                <a:gd name="T16" fmla="*/ 14 w 71"/>
                <a:gd name="T17" fmla="*/ 43 h 100"/>
                <a:gd name="T18" fmla="*/ 0 w 71"/>
                <a:gd name="T19" fmla="*/ 43 h 100"/>
                <a:gd name="T20" fmla="*/ 0 w 71"/>
                <a:gd name="T21" fmla="*/ 22 h 100"/>
                <a:gd name="T22" fmla="*/ 14 w 71"/>
                <a:gd name="T23" fmla="*/ 22 h 100"/>
                <a:gd name="T24" fmla="*/ 14 w 71"/>
                <a:gd name="T25" fmla="*/ 0 h 100"/>
                <a:gd name="T26" fmla="*/ 38 w 71"/>
                <a:gd name="T27" fmla="*/ 0 h 100"/>
                <a:gd name="T28" fmla="*/ 38 w 71"/>
                <a:gd name="T29" fmla="*/ 22 h 100"/>
                <a:gd name="T30" fmla="*/ 64 w 71"/>
                <a:gd name="T31" fmla="*/ 22 h 100"/>
                <a:gd name="T32" fmla="*/ 64 w 71"/>
                <a:gd name="T3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00">
                  <a:moveTo>
                    <a:pt x="64" y="4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74"/>
                    <a:pt x="43" y="77"/>
                    <a:pt x="49" y="77"/>
                  </a:cubicBezTo>
                  <a:cubicBezTo>
                    <a:pt x="54" y="77"/>
                    <a:pt x="58" y="75"/>
                    <a:pt x="62" y="7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4" y="96"/>
                    <a:pt x="56" y="100"/>
                    <a:pt x="44" y="100"/>
                  </a:cubicBezTo>
                  <a:cubicBezTo>
                    <a:pt x="23" y="100"/>
                    <a:pt x="14" y="87"/>
                    <a:pt x="14" y="69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64" y="22"/>
                    <a:pt x="64" y="22"/>
                    <a:pt x="64" y="22"/>
                  </a:cubicBez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E8CD172E-6582-097C-A430-E56B4C76C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121" y="4414590"/>
              <a:ext cx="163864" cy="252240"/>
            </a:xfrm>
            <a:custGeom>
              <a:avLst/>
              <a:gdLst>
                <a:gd name="T0" fmla="*/ 24 w 73"/>
                <a:gd name="T1" fmla="*/ 44 h 112"/>
                <a:gd name="T2" fmla="*/ 46 w 73"/>
                <a:gd name="T3" fmla="*/ 34 h 112"/>
                <a:gd name="T4" fmla="*/ 73 w 73"/>
                <a:gd name="T5" fmla="*/ 62 h 112"/>
                <a:gd name="T6" fmla="*/ 73 w 73"/>
                <a:gd name="T7" fmla="*/ 112 h 112"/>
                <a:gd name="T8" fmla="*/ 49 w 73"/>
                <a:gd name="T9" fmla="*/ 112 h 112"/>
                <a:gd name="T10" fmla="*/ 49 w 73"/>
                <a:gd name="T11" fmla="*/ 70 h 112"/>
                <a:gd name="T12" fmla="*/ 37 w 73"/>
                <a:gd name="T13" fmla="*/ 57 h 112"/>
                <a:gd name="T14" fmla="*/ 24 w 73"/>
                <a:gd name="T15" fmla="*/ 71 h 112"/>
                <a:gd name="T16" fmla="*/ 24 w 73"/>
                <a:gd name="T17" fmla="*/ 112 h 112"/>
                <a:gd name="T18" fmla="*/ 0 w 73"/>
                <a:gd name="T19" fmla="*/ 112 h 112"/>
                <a:gd name="T20" fmla="*/ 0 w 73"/>
                <a:gd name="T21" fmla="*/ 0 h 112"/>
                <a:gd name="T22" fmla="*/ 24 w 73"/>
                <a:gd name="T23" fmla="*/ 0 h 112"/>
                <a:gd name="T24" fmla="*/ 24 w 73"/>
                <a:gd name="T25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12">
                  <a:moveTo>
                    <a:pt x="24" y="44"/>
                  </a:moveTo>
                  <a:cubicBezTo>
                    <a:pt x="29" y="37"/>
                    <a:pt x="37" y="34"/>
                    <a:pt x="46" y="34"/>
                  </a:cubicBezTo>
                  <a:cubicBezTo>
                    <a:pt x="61" y="34"/>
                    <a:pt x="73" y="44"/>
                    <a:pt x="73" y="6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62"/>
                    <a:pt x="44" y="57"/>
                    <a:pt x="37" y="57"/>
                  </a:cubicBezTo>
                  <a:cubicBezTo>
                    <a:pt x="30" y="57"/>
                    <a:pt x="24" y="61"/>
                    <a:pt x="24" y="71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EDEF25C6-BEA0-50C3-8B60-5C0F368C4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813" y="4755205"/>
              <a:ext cx="191481" cy="250398"/>
            </a:xfrm>
            <a:custGeom>
              <a:avLst/>
              <a:gdLst>
                <a:gd name="T0" fmla="*/ 76 w 85"/>
                <a:gd name="T1" fmla="*/ 22 h 111"/>
                <a:gd name="T2" fmla="*/ 44 w 85"/>
                <a:gd name="T3" fmla="*/ 12 h 111"/>
                <a:gd name="T4" fmla="*/ 16 w 85"/>
                <a:gd name="T5" fmla="*/ 32 h 111"/>
                <a:gd name="T6" fmla="*/ 41 w 85"/>
                <a:gd name="T7" fmla="*/ 49 h 111"/>
                <a:gd name="T8" fmla="*/ 51 w 85"/>
                <a:gd name="T9" fmla="*/ 50 h 111"/>
                <a:gd name="T10" fmla="*/ 85 w 85"/>
                <a:gd name="T11" fmla="*/ 79 h 111"/>
                <a:gd name="T12" fmla="*/ 42 w 85"/>
                <a:gd name="T13" fmla="*/ 111 h 111"/>
                <a:gd name="T14" fmla="*/ 0 w 85"/>
                <a:gd name="T15" fmla="*/ 97 h 111"/>
                <a:gd name="T16" fmla="*/ 6 w 85"/>
                <a:gd name="T17" fmla="*/ 87 h 111"/>
                <a:gd name="T18" fmla="*/ 42 w 85"/>
                <a:gd name="T19" fmla="*/ 99 h 111"/>
                <a:gd name="T20" fmla="*/ 72 w 85"/>
                <a:gd name="T21" fmla="*/ 80 h 111"/>
                <a:gd name="T22" fmla="*/ 46 w 85"/>
                <a:gd name="T23" fmla="*/ 62 h 111"/>
                <a:gd name="T24" fmla="*/ 35 w 85"/>
                <a:gd name="T25" fmla="*/ 61 h 111"/>
                <a:gd name="T26" fmla="*/ 3 w 85"/>
                <a:gd name="T27" fmla="*/ 32 h 111"/>
                <a:gd name="T28" fmla="*/ 44 w 85"/>
                <a:gd name="T29" fmla="*/ 0 h 111"/>
                <a:gd name="T30" fmla="*/ 83 w 85"/>
                <a:gd name="T31" fmla="*/ 12 h 111"/>
                <a:gd name="T32" fmla="*/ 76 w 85"/>
                <a:gd name="T33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1">
                  <a:moveTo>
                    <a:pt x="76" y="22"/>
                  </a:moveTo>
                  <a:cubicBezTo>
                    <a:pt x="68" y="16"/>
                    <a:pt x="57" y="12"/>
                    <a:pt x="44" y="12"/>
                  </a:cubicBezTo>
                  <a:cubicBezTo>
                    <a:pt x="28" y="12"/>
                    <a:pt x="16" y="19"/>
                    <a:pt x="16" y="32"/>
                  </a:cubicBezTo>
                  <a:cubicBezTo>
                    <a:pt x="16" y="42"/>
                    <a:pt x="24" y="47"/>
                    <a:pt x="41" y="49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69" y="52"/>
                    <a:pt x="85" y="60"/>
                    <a:pt x="85" y="79"/>
                  </a:cubicBezTo>
                  <a:cubicBezTo>
                    <a:pt x="85" y="100"/>
                    <a:pt x="65" y="111"/>
                    <a:pt x="42" y="111"/>
                  </a:cubicBezTo>
                  <a:cubicBezTo>
                    <a:pt x="26" y="111"/>
                    <a:pt x="10" y="106"/>
                    <a:pt x="0" y="9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14" y="94"/>
                    <a:pt x="28" y="99"/>
                    <a:pt x="42" y="99"/>
                  </a:cubicBezTo>
                  <a:cubicBezTo>
                    <a:pt x="59" y="99"/>
                    <a:pt x="72" y="93"/>
                    <a:pt x="72" y="80"/>
                  </a:cubicBezTo>
                  <a:cubicBezTo>
                    <a:pt x="72" y="69"/>
                    <a:pt x="63" y="64"/>
                    <a:pt x="46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59"/>
                    <a:pt x="3" y="50"/>
                    <a:pt x="3" y="32"/>
                  </a:cubicBezTo>
                  <a:cubicBezTo>
                    <a:pt x="3" y="12"/>
                    <a:pt x="21" y="0"/>
                    <a:pt x="44" y="0"/>
                  </a:cubicBezTo>
                  <a:cubicBezTo>
                    <a:pt x="60" y="0"/>
                    <a:pt x="73" y="5"/>
                    <a:pt x="83" y="12"/>
                  </a:cubicBezTo>
                  <a:lnTo>
                    <a:pt x="76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6E377889-14B4-735F-8F97-FBA4C1CC4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276" y="4834375"/>
              <a:ext cx="145453" cy="171229"/>
            </a:xfrm>
            <a:custGeom>
              <a:avLst/>
              <a:gdLst>
                <a:gd name="T0" fmla="*/ 65 w 65"/>
                <a:gd name="T1" fmla="*/ 12 h 76"/>
                <a:gd name="T2" fmla="*/ 58 w 65"/>
                <a:gd name="T3" fmla="*/ 19 h 76"/>
                <a:gd name="T4" fmla="*/ 38 w 65"/>
                <a:gd name="T5" fmla="*/ 11 h 76"/>
                <a:gd name="T6" fmla="*/ 12 w 65"/>
                <a:gd name="T7" fmla="*/ 38 h 76"/>
                <a:gd name="T8" fmla="*/ 38 w 65"/>
                <a:gd name="T9" fmla="*/ 65 h 76"/>
                <a:gd name="T10" fmla="*/ 58 w 65"/>
                <a:gd name="T11" fmla="*/ 57 h 76"/>
                <a:gd name="T12" fmla="*/ 65 w 65"/>
                <a:gd name="T13" fmla="*/ 65 h 76"/>
                <a:gd name="T14" fmla="*/ 38 w 65"/>
                <a:gd name="T15" fmla="*/ 76 h 76"/>
                <a:gd name="T16" fmla="*/ 0 w 65"/>
                <a:gd name="T17" fmla="*/ 38 h 76"/>
                <a:gd name="T18" fmla="*/ 38 w 65"/>
                <a:gd name="T19" fmla="*/ 0 h 76"/>
                <a:gd name="T20" fmla="*/ 65 w 65"/>
                <a:gd name="T2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76">
                  <a:moveTo>
                    <a:pt x="65" y="12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2" y="14"/>
                    <a:pt x="46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  <a:cubicBezTo>
                    <a:pt x="12" y="54"/>
                    <a:pt x="23" y="65"/>
                    <a:pt x="38" y="65"/>
                  </a:cubicBezTo>
                  <a:cubicBezTo>
                    <a:pt x="46" y="65"/>
                    <a:pt x="53" y="62"/>
                    <a:pt x="58" y="57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8" y="72"/>
                    <a:pt x="49" y="76"/>
                    <a:pt x="38" y="76"/>
                  </a:cubicBezTo>
                  <a:cubicBezTo>
                    <a:pt x="15" y="76"/>
                    <a:pt x="0" y="60"/>
                    <a:pt x="0" y="38"/>
                  </a:cubicBezTo>
                  <a:cubicBezTo>
                    <a:pt x="0" y="17"/>
                    <a:pt x="15" y="0"/>
                    <a:pt x="38" y="0"/>
                  </a:cubicBezTo>
                  <a:cubicBezTo>
                    <a:pt x="49" y="0"/>
                    <a:pt x="58" y="4"/>
                    <a:pt x="65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C1DC0ECF-3B12-811E-5ECD-3031FBD942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8823" y="4834375"/>
              <a:ext cx="173070" cy="171229"/>
            </a:xfrm>
            <a:custGeom>
              <a:avLst/>
              <a:gdLst>
                <a:gd name="T0" fmla="*/ 77 w 77"/>
                <a:gd name="T1" fmla="*/ 38 h 76"/>
                <a:gd name="T2" fmla="*/ 38 w 77"/>
                <a:gd name="T3" fmla="*/ 76 h 76"/>
                <a:gd name="T4" fmla="*/ 0 w 77"/>
                <a:gd name="T5" fmla="*/ 38 h 76"/>
                <a:gd name="T6" fmla="*/ 38 w 77"/>
                <a:gd name="T7" fmla="*/ 0 h 76"/>
                <a:gd name="T8" fmla="*/ 77 w 77"/>
                <a:gd name="T9" fmla="*/ 38 h 76"/>
                <a:gd name="T10" fmla="*/ 12 w 77"/>
                <a:gd name="T11" fmla="*/ 38 h 76"/>
                <a:gd name="T12" fmla="*/ 38 w 77"/>
                <a:gd name="T13" fmla="*/ 65 h 76"/>
                <a:gd name="T14" fmla="*/ 65 w 77"/>
                <a:gd name="T15" fmla="*/ 38 h 76"/>
                <a:gd name="T16" fmla="*/ 38 w 77"/>
                <a:gd name="T17" fmla="*/ 11 h 76"/>
                <a:gd name="T18" fmla="*/ 12 w 77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6">
                  <a:moveTo>
                    <a:pt x="77" y="38"/>
                  </a:moveTo>
                  <a:cubicBezTo>
                    <a:pt x="77" y="60"/>
                    <a:pt x="60" y="76"/>
                    <a:pt x="38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7"/>
                    <a:pt x="16" y="0"/>
                    <a:pt x="38" y="0"/>
                  </a:cubicBezTo>
                  <a:cubicBezTo>
                    <a:pt x="60" y="0"/>
                    <a:pt x="77" y="17"/>
                    <a:pt x="77" y="38"/>
                  </a:cubicBezTo>
                  <a:moveTo>
                    <a:pt x="12" y="38"/>
                  </a:moveTo>
                  <a:cubicBezTo>
                    <a:pt x="12" y="54"/>
                    <a:pt x="23" y="65"/>
                    <a:pt x="38" y="65"/>
                  </a:cubicBezTo>
                  <a:cubicBezTo>
                    <a:pt x="54" y="65"/>
                    <a:pt x="65" y="54"/>
                    <a:pt x="65" y="38"/>
                  </a:cubicBezTo>
                  <a:cubicBezTo>
                    <a:pt x="65" y="22"/>
                    <a:pt x="54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88ADC94-17FD-41E4-5CBF-6D2ECCED4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143" y="4784663"/>
              <a:ext cx="141770" cy="220940"/>
            </a:xfrm>
            <a:custGeom>
              <a:avLst/>
              <a:gdLst>
                <a:gd name="T0" fmla="*/ 59 w 63"/>
                <a:gd name="T1" fmla="*/ 34 h 98"/>
                <a:gd name="T2" fmla="*/ 28 w 63"/>
                <a:gd name="T3" fmla="*/ 34 h 98"/>
                <a:gd name="T4" fmla="*/ 28 w 63"/>
                <a:gd name="T5" fmla="*/ 71 h 98"/>
                <a:gd name="T6" fmla="*/ 42 w 63"/>
                <a:gd name="T7" fmla="*/ 87 h 98"/>
                <a:gd name="T8" fmla="*/ 57 w 63"/>
                <a:gd name="T9" fmla="*/ 82 h 98"/>
                <a:gd name="T10" fmla="*/ 63 w 63"/>
                <a:gd name="T11" fmla="*/ 91 h 98"/>
                <a:gd name="T12" fmla="*/ 41 w 63"/>
                <a:gd name="T13" fmla="*/ 98 h 98"/>
                <a:gd name="T14" fmla="*/ 16 w 63"/>
                <a:gd name="T15" fmla="*/ 71 h 98"/>
                <a:gd name="T16" fmla="*/ 16 w 63"/>
                <a:gd name="T17" fmla="*/ 34 h 98"/>
                <a:gd name="T18" fmla="*/ 0 w 63"/>
                <a:gd name="T19" fmla="*/ 34 h 98"/>
                <a:gd name="T20" fmla="*/ 0 w 63"/>
                <a:gd name="T21" fmla="*/ 24 h 98"/>
                <a:gd name="T22" fmla="*/ 16 w 63"/>
                <a:gd name="T23" fmla="*/ 24 h 98"/>
                <a:gd name="T24" fmla="*/ 16 w 63"/>
                <a:gd name="T25" fmla="*/ 0 h 98"/>
                <a:gd name="T26" fmla="*/ 28 w 63"/>
                <a:gd name="T27" fmla="*/ 0 h 98"/>
                <a:gd name="T28" fmla="*/ 28 w 63"/>
                <a:gd name="T29" fmla="*/ 24 h 98"/>
                <a:gd name="T30" fmla="*/ 59 w 63"/>
                <a:gd name="T31" fmla="*/ 24 h 98"/>
                <a:gd name="T32" fmla="*/ 59 w 63"/>
                <a:gd name="T33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98">
                  <a:moveTo>
                    <a:pt x="59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34" y="87"/>
                    <a:pt x="42" y="87"/>
                  </a:cubicBezTo>
                  <a:cubicBezTo>
                    <a:pt x="48" y="87"/>
                    <a:pt x="53" y="85"/>
                    <a:pt x="57" y="82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57" y="95"/>
                    <a:pt x="50" y="98"/>
                    <a:pt x="41" y="98"/>
                  </a:cubicBezTo>
                  <a:cubicBezTo>
                    <a:pt x="25" y="98"/>
                    <a:pt x="16" y="89"/>
                    <a:pt x="16" y="7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59" y="24"/>
                    <a:pt x="59" y="24"/>
                    <a:pt x="59" y="24"/>
                  </a:cubicBezTo>
                  <a:lnTo>
                    <a:pt x="5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1BB347E7-5369-A4D6-F231-89D70B4CA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053" y="4753364"/>
              <a:ext cx="27618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CE85BC46-9475-F636-B5AC-784867682D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857" y="4834377"/>
              <a:ext cx="167547" cy="171229"/>
            </a:xfrm>
            <a:custGeom>
              <a:avLst/>
              <a:gdLst>
                <a:gd name="T0" fmla="*/ 74 w 74"/>
                <a:gd name="T1" fmla="*/ 75 h 76"/>
                <a:gd name="T2" fmla="*/ 63 w 74"/>
                <a:gd name="T3" fmla="*/ 75 h 76"/>
                <a:gd name="T4" fmla="*/ 63 w 74"/>
                <a:gd name="T5" fmla="*/ 64 h 76"/>
                <a:gd name="T6" fmla="*/ 36 w 74"/>
                <a:gd name="T7" fmla="*/ 76 h 76"/>
                <a:gd name="T8" fmla="*/ 0 w 74"/>
                <a:gd name="T9" fmla="*/ 38 h 76"/>
                <a:gd name="T10" fmla="*/ 36 w 74"/>
                <a:gd name="T11" fmla="*/ 0 h 76"/>
                <a:gd name="T12" fmla="*/ 63 w 74"/>
                <a:gd name="T13" fmla="*/ 13 h 76"/>
                <a:gd name="T14" fmla="*/ 63 w 74"/>
                <a:gd name="T15" fmla="*/ 2 h 76"/>
                <a:gd name="T16" fmla="*/ 74 w 74"/>
                <a:gd name="T17" fmla="*/ 2 h 76"/>
                <a:gd name="T18" fmla="*/ 74 w 74"/>
                <a:gd name="T19" fmla="*/ 75 h 76"/>
                <a:gd name="T20" fmla="*/ 11 w 74"/>
                <a:gd name="T21" fmla="*/ 38 h 76"/>
                <a:gd name="T22" fmla="*/ 37 w 74"/>
                <a:gd name="T23" fmla="*/ 65 h 76"/>
                <a:gd name="T24" fmla="*/ 63 w 74"/>
                <a:gd name="T25" fmla="*/ 38 h 76"/>
                <a:gd name="T26" fmla="*/ 37 w 74"/>
                <a:gd name="T27" fmla="*/ 11 h 76"/>
                <a:gd name="T28" fmla="*/ 11 w 74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76">
                  <a:moveTo>
                    <a:pt x="74" y="75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7" y="71"/>
                    <a:pt x="48" y="76"/>
                    <a:pt x="36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8" y="0"/>
                    <a:pt x="57" y="5"/>
                    <a:pt x="63" y="1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74" y="2"/>
                    <a:pt x="74" y="2"/>
                    <a:pt x="74" y="2"/>
                  </a:cubicBezTo>
                  <a:lnTo>
                    <a:pt x="74" y="75"/>
                  </a:lnTo>
                  <a:close/>
                  <a:moveTo>
                    <a:pt x="11" y="38"/>
                  </a:moveTo>
                  <a:cubicBezTo>
                    <a:pt x="11" y="53"/>
                    <a:pt x="22" y="65"/>
                    <a:pt x="37" y="65"/>
                  </a:cubicBezTo>
                  <a:cubicBezTo>
                    <a:pt x="53" y="65"/>
                    <a:pt x="63" y="54"/>
                    <a:pt x="63" y="38"/>
                  </a:cubicBezTo>
                  <a:cubicBezTo>
                    <a:pt x="63" y="23"/>
                    <a:pt x="53" y="11"/>
                    <a:pt x="37" y="11"/>
                  </a:cubicBezTo>
                  <a:cubicBezTo>
                    <a:pt x="22" y="11"/>
                    <a:pt x="11" y="23"/>
                    <a:pt x="11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254FA34F-BCEE-72D2-4352-2517743EF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635" y="4834377"/>
              <a:ext cx="149135" cy="169387"/>
            </a:xfrm>
            <a:custGeom>
              <a:avLst/>
              <a:gdLst>
                <a:gd name="T0" fmla="*/ 66 w 66"/>
                <a:gd name="T1" fmla="*/ 29 h 75"/>
                <a:gd name="T2" fmla="*/ 66 w 66"/>
                <a:gd name="T3" fmla="*/ 75 h 75"/>
                <a:gd name="T4" fmla="*/ 55 w 66"/>
                <a:gd name="T5" fmla="*/ 75 h 75"/>
                <a:gd name="T6" fmla="*/ 55 w 66"/>
                <a:gd name="T7" fmla="*/ 33 h 75"/>
                <a:gd name="T8" fmla="*/ 34 w 66"/>
                <a:gd name="T9" fmla="*/ 11 h 75"/>
                <a:gd name="T10" fmla="*/ 11 w 66"/>
                <a:gd name="T11" fmla="*/ 33 h 75"/>
                <a:gd name="T12" fmla="*/ 11 w 66"/>
                <a:gd name="T13" fmla="*/ 75 h 75"/>
                <a:gd name="T14" fmla="*/ 0 w 66"/>
                <a:gd name="T15" fmla="*/ 75 h 75"/>
                <a:gd name="T16" fmla="*/ 0 w 66"/>
                <a:gd name="T17" fmla="*/ 2 h 75"/>
                <a:gd name="T18" fmla="*/ 11 w 66"/>
                <a:gd name="T19" fmla="*/ 2 h 75"/>
                <a:gd name="T20" fmla="*/ 11 w 66"/>
                <a:gd name="T21" fmla="*/ 12 h 75"/>
                <a:gd name="T22" fmla="*/ 36 w 66"/>
                <a:gd name="T23" fmla="*/ 0 h 75"/>
                <a:gd name="T24" fmla="*/ 66 w 66"/>
                <a:gd name="T25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5">
                  <a:moveTo>
                    <a:pt x="66" y="29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19"/>
                    <a:pt x="47" y="11"/>
                    <a:pt x="34" y="11"/>
                  </a:cubicBezTo>
                  <a:cubicBezTo>
                    <a:pt x="21" y="11"/>
                    <a:pt x="11" y="20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7" y="3"/>
                    <a:pt x="27" y="0"/>
                    <a:pt x="36" y="0"/>
                  </a:cubicBezTo>
                  <a:cubicBezTo>
                    <a:pt x="54" y="0"/>
                    <a:pt x="66" y="12"/>
                    <a:pt x="66" y="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F8C3995D-E73D-E22F-8131-372FB54FEC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3124" y="4753362"/>
              <a:ext cx="167547" cy="252240"/>
            </a:xfrm>
            <a:custGeom>
              <a:avLst/>
              <a:gdLst>
                <a:gd name="T0" fmla="*/ 63 w 75"/>
                <a:gd name="T1" fmla="*/ 49 h 112"/>
                <a:gd name="T2" fmla="*/ 63 w 75"/>
                <a:gd name="T3" fmla="*/ 0 h 112"/>
                <a:gd name="T4" fmla="*/ 75 w 75"/>
                <a:gd name="T5" fmla="*/ 0 h 112"/>
                <a:gd name="T6" fmla="*/ 75 w 75"/>
                <a:gd name="T7" fmla="*/ 111 h 112"/>
                <a:gd name="T8" fmla="*/ 63 w 75"/>
                <a:gd name="T9" fmla="*/ 111 h 112"/>
                <a:gd name="T10" fmla="*/ 63 w 75"/>
                <a:gd name="T11" fmla="*/ 100 h 112"/>
                <a:gd name="T12" fmla="*/ 37 w 75"/>
                <a:gd name="T13" fmla="*/ 112 h 112"/>
                <a:gd name="T14" fmla="*/ 0 w 75"/>
                <a:gd name="T15" fmla="*/ 74 h 112"/>
                <a:gd name="T16" fmla="*/ 37 w 75"/>
                <a:gd name="T17" fmla="*/ 36 h 112"/>
                <a:gd name="T18" fmla="*/ 63 w 75"/>
                <a:gd name="T19" fmla="*/ 49 h 112"/>
                <a:gd name="T20" fmla="*/ 12 w 75"/>
                <a:gd name="T21" fmla="*/ 74 h 112"/>
                <a:gd name="T22" fmla="*/ 38 w 75"/>
                <a:gd name="T23" fmla="*/ 101 h 112"/>
                <a:gd name="T24" fmla="*/ 64 w 75"/>
                <a:gd name="T25" fmla="*/ 74 h 112"/>
                <a:gd name="T26" fmla="*/ 38 w 75"/>
                <a:gd name="T27" fmla="*/ 47 h 112"/>
                <a:gd name="T28" fmla="*/ 12 w 75"/>
                <a:gd name="T29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12">
                  <a:moveTo>
                    <a:pt x="63" y="49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58" y="107"/>
                    <a:pt x="49" y="112"/>
                    <a:pt x="37" y="112"/>
                  </a:cubicBezTo>
                  <a:cubicBezTo>
                    <a:pt x="16" y="112"/>
                    <a:pt x="0" y="96"/>
                    <a:pt x="0" y="74"/>
                  </a:cubicBezTo>
                  <a:cubicBezTo>
                    <a:pt x="0" y="52"/>
                    <a:pt x="16" y="36"/>
                    <a:pt x="37" y="36"/>
                  </a:cubicBezTo>
                  <a:cubicBezTo>
                    <a:pt x="49" y="36"/>
                    <a:pt x="58" y="41"/>
                    <a:pt x="63" y="49"/>
                  </a:cubicBezTo>
                  <a:moveTo>
                    <a:pt x="12" y="74"/>
                  </a:moveTo>
                  <a:cubicBezTo>
                    <a:pt x="12" y="89"/>
                    <a:pt x="23" y="101"/>
                    <a:pt x="38" y="101"/>
                  </a:cubicBezTo>
                  <a:cubicBezTo>
                    <a:pt x="53" y="101"/>
                    <a:pt x="64" y="90"/>
                    <a:pt x="64" y="74"/>
                  </a:cubicBezTo>
                  <a:cubicBezTo>
                    <a:pt x="64" y="59"/>
                    <a:pt x="53" y="47"/>
                    <a:pt x="38" y="47"/>
                  </a:cubicBezTo>
                  <a:cubicBezTo>
                    <a:pt x="22" y="47"/>
                    <a:pt x="12" y="59"/>
                    <a:pt x="12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5930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BB8A8E4-496F-4D7C-9F2A-0483E2C5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01" y="1825625"/>
            <a:ext cx="111627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CF8CC1D-7D98-4A09-BD1A-0C95C0D053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301" y="6354005"/>
            <a:ext cx="8800820" cy="2571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rgbClr val="77767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slide</a:t>
            </a:r>
            <a:endParaRPr lang="en-GB" dirty="0"/>
          </a:p>
        </p:txBody>
      </p:sp>
      <p:sp>
        <p:nvSpPr>
          <p:cNvPr id="49" name="Title 48">
            <a:extLst>
              <a:ext uri="{FF2B5EF4-FFF2-40B4-BE49-F238E27FC236}">
                <a16:creationId xmlns:a16="http://schemas.microsoft.com/office/drawing/2014/main" id="{1AB5D5F7-17DE-498F-8EAB-74569A0D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87A65BB0-8443-4976-8711-701833B17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549" y="6354005"/>
            <a:ext cx="2287514" cy="2571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D9D5D-3BC7-4FB0-8F05-2B739F170F8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28E24DB-B87E-49D0-97A8-D0EA5B45C60E}"/>
              </a:ext>
            </a:extLst>
          </p:cNvPr>
          <p:cNvCxnSpPr/>
          <p:nvPr userDrawn="1"/>
        </p:nvCxnSpPr>
        <p:spPr>
          <a:xfrm>
            <a:off x="513301" y="6166883"/>
            <a:ext cx="11162762" cy="0"/>
          </a:xfrm>
          <a:prstGeom prst="line">
            <a:avLst/>
          </a:prstGeom>
          <a:ln w="28575">
            <a:solidFill>
              <a:srgbClr val="60B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9166614-0C7B-B85B-6B1E-2D400F6CE108}"/>
              </a:ext>
            </a:extLst>
          </p:cNvPr>
          <p:cNvGrpSpPr/>
          <p:nvPr userDrawn="1"/>
        </p:nvGrpSpPr>
        <p:grpSpPr>
          <a:xfrm>
            <a:off x="9157997" y="365120"/>
            <a:ext cx="2518066" cy="782311"/>
            <a:chOff x="1408383" y="4252565"/>
            <a:chExt cx="2844602" cy="883759"/>
          </a:xfrm>
          <a:solidFill>
            <a:srgbClr val="10263B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9B38A31-104C-33DC-6234-3221D34CA2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8383" y="4252565"/>
              <a:ext cx="707008" cy="883759"/>
            </a:xfrm>
            <a:custGeom>
              <a:avLst/>
              <a:gdLst>
                <a:gd name="T0" fmla="*/ 192 w 315"/>
                <a:gd name="T1" fmla="*/ 393 h 393"/>
                <a:gd name="T2" fmla="*/ 21 w 315"/>
                <a:gd name="T3" fmla="*/ 393 h 393"/>
                <a:gd name="T4" fmla="*/ 0 w 315"/>
                <a:gd name="T5" fmla="*/ 373 h 393"/>
                <a:gd name="T6" fmla="*/ 0 w 315"/>
                <a:gd name="T7" fmla="*/ 225 h 393"/>
                <a:gd name="T8" fmla="*/ 21 w 315"/>
                <a:gd name="T9" fmla="*/ 205 h 393"/>
                <a:gd name="T10" fmla="*/ 192 w 315"/>
                <a:gd name="T11" fmla="*/ 205 h 393"/>
                <a:gd name="T12" fmla="*/ 228 w 315"/>
                <a:gd name="T13" fmla="*/ 197 h 393"/>
                <a:gd name="T14" fmla="*/ 192 w 315"/>
                <a:gd name="T15" fmla="*/ 188 h 393"/>
                <a:gd name="T16" fmla="*/ 21 w 315"/>
                <a:gd name="T17" fmla="*/ 188 h 393"/>
                <a:gd name="T18" fmla="*/ 0 w 315"/>
                <a:gd name="T19" fmla="*/ 168 h 393"/>
                <a:gd name="T20" fmla="*/ 0 w 315"/>
                <a:gd name="T21" fmla="*/ 21 h 393"/>
                <a:gd name="T22" fmla="*/ 21 w 315"/>
                <a:gd name="T23" fmla="*/ 0 h 393"/>
                <a:gd name="T24" fmla="*/ 192 w 315"/>
                <a:gd name="T25" fmla="*/ 0 h 393"/>
                <a:gd name="T26" fmla="*/ 315 w 315"/>
                <a:gd name="T27" fmla="*/ 123 h 393"/>
                <a:gd name="T28" fmla="*/ 290 w 315"/>
                <a:gd name="T29" fmla="*/ 197 h 393"/>
                <a:gd name="T30" fmla="*/ 315 w 315"/>
                <a:gd name="T31" fmla="*/ 270 h 393"/>
                <a:gd name="T32" fmla="*/ 192 w 315"/>
                <a:gd name="T33" fmla="*/ 393 h 393"/>
                <a:gd name="T34" fmla="*/ 41 w 315"/>
                <a:gd name="T35" fmla="*/ 352 h 393"/>
                <a:gd name="T36" fmla="*/ 192 w 315"/>
                <a:gd name="T37" fmla="*/ 352 h 393"/>
                <a:gd name="T38" fmla="*/ 274 w 315"/>
                <a:gd name="T39" fmla="*/ 270 h 393"/>
                <a:gd name="T40" fmla="*/ 261 w 315"/>
                <a:gd name="T41" fmla="*/ 225 h 393"/>
                <a:gd name="T42" fmla="*/ 192 w 315"/>
                <a:gd name="T43" fmla="*/ 246 h 393"/>
                <a:gd name="T44" fmla="*/ 41 w 315"/>
                <a:gd name="T45" fmla="*/ 246 h 393"/>
                <a:gd name="T46" fmla="*/ 41 w 315"/>
                <a:gd name="T47" fmla="*/ 352 h 393"/>
                <a:gd name="T48" fmla="*/ 41 w 315"/>
                <a:gd name="T49" fmla="*/ 147 h 393"/>
                <a:gd name="T50" fmla="*/ 192 w 315"/>
                <a:gd name="T51" fmla="*/ 147 h 393"/>
                <a:gd name="T52" fmla="*/ 261 w 315"/>
                <a:gd name="T53" fmla="*/ 168 h 393"/>
                <a:gd name="T54" fmla="*/ 274 w 315"/>
                <a:gd name="T55" fmla="*/ 123 h 393"/>
                <a:gd name="T56" fmla="*/ 192 w 315"/>
                <a:gd name="T57" fmla="*/ 41 h 393"/>
                <a:gd name="T58" fmla="*/ 41 w 315"/>
                <a:gd name="T59" fmla="*/ 41 h 393"/>
                <a:gd name="T60" fmla="*/ 41 w 315"/>
                <a:gd name="T61" fmla="*/ 14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5" h="393">
                  <a:moveTo>
                    <a:pt x="192" y="393"/>
                  </a:moveTo>
                  <a:cubicBezTo>
                    <a:pt x="21" y="393"/>
                    <a:pt x="21" y="393"/>
                    <a:pt x="21" y="393"/>
                  </a:cubicBezTo>
                  <a:cubicBezTo>
                    <a:pt x="9" y="393"/>
                    <a:pt x="0" y="384"/>
                    <a:pt x="0" y="373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4"/>
                    <a:pt x="9" y="205"/>
                    <a:pt x="21" y="205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205" y="205"/>
                    <a:pt x="218" y="202"/>
                    <a:pt x="228" y="197"/>
                  </a:cubicBezTo>
                  <a:cubicBezTo>
                    <a:pt x="218" y="191"/>
                    <a:pt x="205" y="188"/>
                    <a:pt x="192" y="188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9" y="188"/>
                    <a:pt x="0" y="179"/>
                    <a:pt x="0" y="16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60" y="0"/>
                    <a:pt x="315" y="55"/>
                    <a:pt x="315" y="123"/>
                  </a:cubicBezTo>
                  <a:cubicBezTo>
                    <a:pt x="315" y="151"/>
                    <a:pt x="306" y="176"/>
                    <a:pt x="290" y="197"/>
                  </a:cubicBezTo>
                  <a:cubicBezTo>
                    <a:pt x="306" y="217"/>
                    <a:pt x="315" y="243"/>
                    <a:pt x="315" y="270"/>
                  </a:cubicBezTo>
                  <a:cubicBezTo>
                    <a:pt x="315" y="338"/>
                    <a:pt x="260" y="393"/>
                    <a:pt x="192" y="393"/>
                  </a:cubicBezTo>
                  <a:moveTo>
                    <a:pt x="41" y="352"/>
                  </a:moveTo>
                  <a:cubicBezTo>
                    <a:pt x="192" y="352"/>
                    <a:pt x="192" y="352"/>
                    <a:pt x="192" y="352"/>
                  </a:cubicBezTo>
                  <a:cubicBezTo>
                    <a:pt x="237" y="352"/>
                    <a:pt x="274" y="315"/>
                    <a:pt x="274" y="270"/>
                  </a:cubicBezTo>
                  <a:cubicBezTo>
                    <a:pt x="274" y="253"/>
                    <a:pt x="269" y="238"/>
                    <a:pt x="261" y="225"/>
                  </a:cubicBezTo>
                  <a:cubicBezTo>
                    <a:pt x="241" y="238"/>
                    <a:pt x="218" y="246"/>
                    <a:pt x="192" y="246"/>
                  </a:cubicBezTo>
                  <a:cubicBezTo>
                    <a:pt x="41" y="246"/>
                    <a:pt x="41" y="246"/>
                    <a:pt x="41" y="246"/>
                  </a:cubicBezTo>
                  <a:lnTo>
                    <a:pt x="41" y="352"/>
                  </a:lnTo>
                  <a:close/>
                  <a:moveTo>
                    <a:pt x="41" y="147"/>
                  </a:moveTo>
                  <a:cubicBezTo>
                    <a:pt x="192" y="147"/>
                    <a:pt x="192" y="147"/>
                    <a:pt x="192" y="147"/>
                  </a:cubicBezTo>
                  <a:cubicBezTo>
                    <a:pt x="218" y="147"/>
                    <a:pt x="241" y="155"/>
                    <a:pt x="261" y="168"/>
                  </a:cubicBezTo>
                  <a:cubicBezTo>
                    <a:pt x="269" y="155"/>
                    <a:pt x="274" y="140"/>
                    <a:pt x="274" y="123"/>
                  </a:cubicBezTo>
                  <a:cubicBezTo>
                    <a:pt x="274" y="78"/>
                    <a:pt x="237" y="41"/>
                    <a:pt x="192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361E33E4-9A32-7A4F-4A64-8DDD61C89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4813" y="4423793"/>
              <a:ext cx="202528" cy="243034"/>
            </a:xfrm>
            <a:custGeom>
              <a:avLst/>
              <a:gdLst>
                <a:gd name="T0" fmla="*/ 46 w 90"/>
                <a:gd name="T1" fmla="*/ 0 h 108"/>
                <a:gd name="T2" fmla="*/ 88 w 90"/>
                <a:gd name="T3" fmla="*/ 30 h 108"/>
                <a:gd name="T4" fmla="*/ 73 w 90"/>
                <a:gd name="T5" fmla="*/ 53 h 108"/>
                <a:gd name="T6" fmla="*/ 90 w 90"/>
                <a:gd name="T7" fmla="*/ 77 h 108"/>
                <a:gd name="T8" fmla="*/ 49 w 90"/>
                <a:gd name="T9" fmla="*/ 108 h 108"/>
                <a:gd name="T10" fmla="*/ 0 w 90"/>
                <a:gd name="T11" fmla="*/ 108 h 108"/>
                <a:gd name="T12" fmla="*/ 0 w 90"/>
                <a:gd name="T13" fmla="*/ 0 h 108"/>
                <a:gd name="T14" fmla="*/ 46 w 90"/>
                <a:gd name="T15" fmla="*/ 0 h 108"/>
                <a:gd name="T16" fmla="*/ 26 w 90"/>
                <a:gd name="T17" fmla="*/ 21 h 108"/>
                <a:gd name="T18" fmla="*/ 26 w 90"/>
                <a:gd name="T19" fmla="*/ 43 h 108"/>
                <a:gd name="T20" fmla="*/ 46 w 90"/>
                <a:gd name="T21" fmla="*/ 43 h 108"/>
                <a:gd name="T22" fmla="*/ 61 w 90"/>
                <a:gd name="T23" fmla="*/ 32 h 108"/>
                <a:gd name="T24" fmla="*/ 46 w 90"/>
                <a:gd name="T25" fmla="*/ 21 h 108"/>
                <a:gd name="T26" fmla="*/ 26 w 90"/>
                <a:gd name="T27" fmla="*/ 21 h 108"/>
                <a:gd name="T28" fmla="*/ 26 w 90"/>
                <a:gd name="T29" fmla="*/ 64 h 108"/>
                <a:gd name="T30" fmla="*/ 26 w 90"/>
                <a:gd name="T31" fmla="*/ 86 h 108"/>
                <a:gd name="T32" fmla="*/ 48 w 90"/>
                <a:gd name="T33" fmla="*/ 86 h 108"/>
                <a:gd name="T34" fmla="*/ 64 w 90"/>
                <a:gd name="T35" fmla="*/ 75 h 108"/>
                <a:gd name="T36" fmla="*/ 48 w 90"/>
                <a:gd name="T37" fmla="*/ 64 h 108"/>
                <a:gd name="T38" fmla="*/ 26 w 90"/>
                <a:gd name="T39" fmla="*/ 6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08">
                  <a:moveTo>
                    <a:pt x="46" y="0"/>
                  </a:moveTo>
                  <a:cubicBezTo>
                    <a:pt x="74" y="0"/>
                    <a:pt x="88" y="10"/>
                    <a:pt x="88" y="30"/>
                  </a:cubicBezTo>
                  <a:cubicBezTo>
                    <a:pt x="88" y="41"/>
                    <a:pt x="82" y="49"/>
                    <a:pt x="73" y="53"/>
                  </a:cubicBezTo>
                  <a:cubicBezTo>
                    <a:pt x="83" y="56"/>
                    <a:pt x="90" y="66"/>
                    <a:pt x="90" y="77"/>
                  </a:cubicBezTo>
                  <a:cubicBezTo>
                    <a:pt x="90" y="96"/>
                    <a:pt x="77" y="108"/>
                    <a:pt x="49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6" y="21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5" y="43"/>
                    <a:pt x="61" y="40"/>
                    <a:pt x="61" y="32"/>
                  </a:cubicBezTo>
                  <a:cubicBezTo>
                    <a:pt x="61" y="24"/>
                    <a:pt x="55" y="21"/>
                    <a:pt x="46" y="21"/>
                  </a:cubicBezTo>
                  <a:lnTo>
                    <a:pt x="26" y="21"/>
                  </a:lnTo>
                  <a:close/>
                  <a:moveTo>
                    <a:pt x="26" y="64"/>
                  </a:moveTo>
                  <a:cubicBezTo>
                    <a:pt x="26" y="86"/>
                    <a:pt x="26" y="86"/>
                    <a:pt x="26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58" y="86"/>
                    <a:pt x="64" y="83"/>
                    <a:pt x="64" y="75"/>
                  </a:cubicBezTo>
                  <a:cubicBezTo>
                    <a:pt x="64" y="67"/>
                    <a:pt x="58" y="64"/>
                    <a:pt x="48" y="64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453DC1EE-6C9E-5614-AE3A-DB2F845A9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83" y="4490075"/>
              <a:ext cx="115994" cy="176752"/>
            </a:xfrm>
            <a:custGeom>
              <a:avLst/>
              <a:gdLst>
                <a:gd name="T0" fmla="*/ 52 w 52"/>
                <a:gd name="T1" fmla="*/ 1 h 78"/>
                <a:gd name="T2" fmla="*/ 50 w 52"/>
                <a:gd name="T3" fmla="*/ 25 h 78"/>
                <a:gd name="T4" fmla="*/ 38 w 52"/>
                <a:gd name="T5" fmla="*/ 23 h 78"/>
                <a:gd name="T6" fmla="*/ 24 w 52"/>
                <a:gd name="T7" fmla="*/ 37 h 78"/>
                <a:gd name="T8" fmla="*/ 24 w 52"/>
                <a:gd name="T9" fmla="*/ 78 h 78"/>
                <a:gd name="T10" fmla="*/ 0 w 52"/>
                <a:gd name="T11" fmla="*/ 78 h 78"/>
                <a:gd name="T12" fmla="*/ 0 w 52"/>
                <a:gd name="T13" fmla="*/ 2 h 78"/>
                <a:gd name="T14" fmla="*/ 23 w 52"/>
                <a:gd name="T15" fmla="*/ 2 h 78"/>
                <a:gd name="T16" fmla="*/ 23 w 52"/>
                <a:gd name="T17" fmla="*/ 11 h 78"/>
                <a:gd name="T18" fmla="*/ 44 w 52"/>
                <a:gd name="T19" fmla="*/ 0 h 78"/>
                <a:gd name="T20" fmla="*/ 52 w 52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78">
                  <a:moveTo>
                    <a:pt x="52" y="1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7" y="24"/>
                    <a:pt x="42" y="23"/>
                    <a:pt x="38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4" y="0"/>
                    <a:pt x="44" y="0"/>
                  </a:cubicBezTo>
                  <a:cubicBezTo>
                    <a:pt x="47" y="0"/>
                    <a:pt x="50" y="0"/>
                    <a:pt x="5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4AFB0775-99E7-9E4A-2872-175F235714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1205" y="4490075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5F1C63F-28D1-D72B-C5D8-0D4BA3AF8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1098" y="4409065"/>
              <a:ext cx="66282" cy="257763"/>
            </a:xfrm>
            <a:custGeom>
              <a:avLst/>
              <a:gdLst>
                <a:gd name="T0" fmla="*/ 29 w 29"/>
                <a:gd name="T1" fmla="*/ 15 h 114"/>
                <a:gd name="T2" fmla="*/ 15 w 29"/>
                <a:gd name="T3" fmla="*/ 29 h 114"/>
                <a:gd name="T4" fmla="*/ 0 w 29"/>
                <a:gd name="T5" fmla="*/ 15 h 114"/>
                <a:gd name="T6" fmla="*/ 15 w 29"/>
                <a:gd name="T7" fmla="*/ 0 h 114"/>
                <a:gd name="T8" fmla="*/ 29 w 29"/>
                <a:gd name="T9" fmla="*/ 15 h 114"/>
                <a:gd name="T10" fmla="*/ 27 w 29"/>
                <a:gd name="T11" fmla="*/ 114 h 114"/>
                <a:gd name="T12" fmla="*/ 3 w 29"/>
                <a:gd name="T13" fmla="*/ 114 h 114"/>
                <a:gd name="T14" fmla="*/ 3 w 29"/>
                <a:gd name="T15" fmla="*/ 38 h 114"/>
                <a:gd name="T16" fmla="*/ 27 w 29"/>
                <a:gd name="T17" fmla="*/ 38 h 114"/>
                <a:gd name="T18" fmla="*/ 27 w 29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4">
                  <a:moveTo>
                    <a:pt x="29" y="15"/>
                  </a:move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moveTo>
                    <a:pt x="27" y="114"/>
                  </a:moveTo>
                  <a:cubicBezTo>
                    <a:pt x="3" y="114"/>
                    <a:pt x="3" y="114"/>
                    <a:pt x="3" y="11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7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72B2C61-1171-065D-8FBB-2D002326E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1" y="4490076"/>
              <a:ext cx="162023" cy="176752"/>
            </a:xfrm>
            <a:custGeom>
              <a:avLst/>
              <a:gdLst>
                <a:gd name="T0" fmla="*/ 72 w 72"/>
                <a:gd name="T1" fmla="*/ 28 h 78"/>
                <a:gd name="T2" fmla="*/ 72 w 72"/>
                <a:gd name="T3" fmla="*/ 78 h 78"/>
                <a:gd name="T4" fmla="*/ 48 w 72"/>
                <a:gd name="T5" fmla="*/ 78 h 78"/>
                <a:gd name="T6" fmla="*/ 48 w 72"/>
                <a:gd name="T7" fmla="*/ 36 h 78"/>
                <a:gd name="T8" fmla="*/ 36 w 72"/>
                <a:gd name="T9" fmla="*/ 23 h 78"/>
                <a:gd name="T10" fmla="*/ 24 w 72"/>
                <a:gd name="T11" fmla="*/ 37 h 78"/>
                <a:gd name="T12" fmla="*/ 24 w 72"/>
                <a:gd name="T13" fmla="*/ 78 h 78"/>
                <a:gd name="T14" fmla="*/ 0 w 72"/>
                <a:gd name="T15" fmla="*/ 78 h 78"/>
                <a:gd name="T16" fmla="*/ 0 w 72"/>
                <a:gd name="T17" fmla="*/ 2 h 78"/>
                <a:gd name="T18" fmla="*/ 23 w 72"/>
                <a:gd name="T19" fmla="*/ 2 h 78"/>
                <a:gd name="T20" fmla="*/ 23 w 72"/>
                <a:gd name="T21" fmla="*/ 11 h 78"/>
                <a:gd name="T22" fmla="*/ 45 w 72"/>
                <a:gd name="T23" fmla="*/ 0 h 78"/>
                <a:gd name="T24" fmla="*/ 72 w 72"/>
                <a:gd name="T25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8">
                  <a:moveTo>
                    <a:pt x="72" y="28"/>
                  </a:moveTo>
                  <a:cubicBezTo>
                    <a:pt x="72" y="78"/>
                    <a:pt x="72" y="78"/>
                    <a:pt x="7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28"/>
                    <a:pt x="43" y="23"/>
                    <a:pt x="36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5" y="0"/>
                    <a:pt x="45" y="0"/>
                  </a:cubicBezTo>
                  <a:cubicBezTo>
                    <a:pt x="60" y="0"/>
                    <a:pt x="72" y="10"/>
                    <a:pt x="72" y="2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152458D2-21F2-AC71-B356-FB6382F37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378" y="4423794"/>
              <a:ext cx="217258" cy="243034"/>
            </a:xfrm>
            <a:custGeom>
              <a:avLst/>
              <a:gdLst>
                <a:gd name="T0" fmla="*/ 32 w 118"/>
                <a:gd name="T1" fmla="*/ 50 h 132"/>
                <a:gd name="T2" fmla="*/ 87 w 118"/>
                <a:gd name="T3" fmla="*/ 50 h 132"/>
                <a:gd name="T4" fmla="*/ 87 w 118"/>
                <a:gd name="T5" fmla="*/ 0 h 132"/>
                <a:gd name="T6" fmla="*/ 118 w 118"/>
                <a:gd name="T7" fmla="*/ 0 h 132"/>
                <a:gd name="T8" fmla="*/ 118 w 118"/>
                <a:gd name="T9" fmla="*/ 132 h 132"/>
                <a:gd name="T10" fmla="*/ 87 w 118"/>
                <a:gd name="T11" fmla="*/ 132 h 132"/>
                <a:gd name="T12" fmla="*/ 87 w 118"/>
                <a:gd name="T13" fmla="*/ 79 h 132"/>
                <a:gd name="T14" fmla="*/ 32 w 118"/>
                <a:gd name="T15" fmla="*/ 79 h 132"/>
                <a:gd name="T16" fmla="*/ 32 w 118"/>
                <a:gd name="T17" fmla="*/ 132 h 132"/>
                <a:gd name="T18" fmla="*/ 0 w 118"/>
                <a:gd name="T19" fmla="*/ 132 h 132"/>
                <a:gd name="T20" fmla="*/ 0 w 118"/>
                <a:gd name="T21" fmla="*/ 0 h 132"/>
                <a:gd name="T22" fmla="*/ 32 w 118"/>
                <a:gd name="T23" fmla="*/ 0 h 132"/>
                <a:gd name="T24" fmla="*/ 32 w 118"/>
                <a:gd name="T25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32">
                  <a:moveTo>
                    <a:pt x="32" y="50"/>
                  </a:moveTo>
                  <a:lnTo>
                    <a:pt x="87" y="50"/>
                  </a:lnTo>
                  <a:lnTo>
                    <a:pt x="87" y="0"/>
                  </a:lnTo>
                  <a:lnTo>
                    <a:pt x="118" y="0"/>
                  </a:lnTo>
                  <a:lnTo>
                    <a:pt x="118" y="132"/>
                  </a:lnTo>
                  <a:lnTo>
                    <a:pt x="87" y="132"/>
                  </a:lnTo>
                  <a:lnTo>
                    <a:pt x="87" y="79"/>
                  </a:lnTo>
                  <a:lnTo>
                    <a:pt x="32" y="79"/>
                  </a:lnTo>
                  <a:lnTo>
                    <a:pt x="3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709BB5F9-177C-78CC-58AD-25FA251B0B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19" y="4490076"/>
              <a:ext cx="173070" cy="180434"/>
            </a:xfrm>
            <a:custGeom>
              <a:avLst/>
              <a:gdLst>
                <a:gd name="T0" fmla="*/ 77 w 77"/>
                <a:gd name="T1" fmla="*/ 40 h 80"/>
                <a:gd name="T2" fmla="*/ 76 w 77"/>
                <a:gd name="T3" fmla="*/ 47 h 80"/>
                <a:gd name="T4" fmla="*/ 25 w 77"/>
                <a:gd name="T5" fmla="*/ 47 h 80"/>
                <a:gd name="T6" fmla="*/ 41 w 77"/>
                <a:gd name="T7" fmla="*/ 59 h 80"/>
                <a:gd name="T8" fmla="*/ 58 w 77"/>
                <a:gd name="T9" fmla="*/ 53 h 80"/>
                <a:gd name="T10" fmla="*/ 73 w 77"/>
                <a:gd name="T11" fmla="*/ 67 h 80"/>
                <a:gd name="T12" fmla="*/ 40 w 77"/>
                <a:gd name="T13" fmla="*/ 80 h 80"/>
                <a:gd name="T14" fmla="*/ 0 w 77"/>
                <a:gd name="T15" fmla="*/ 40 h 80"/>
                <a:gd name="T16" fmla="*/ 39 w 77"/>
                <a:gd name="T17" fmla="*/ 0 h 80"/>
                <a:gd name="T18" fmla="*/ 77 w 77"/>
                <a:gd name="T19" fmla="*/ 40 h 80"/>
                <a:gd name="T20" fmla="*/ 25 w 77"/>
                <a:gd name="T21" fmla="*/ 32 h 80"/>
                <a:gd name="T22" fmla="*/ 53 w 77"/>
                <a:gd name="T23" fmla="*/ 32 h 80"/>
                <a:gd name="T24" fmla="*/ 39 w 77"/>
                <a:gd name="T25" fmla="*/ 20 h 80"/>
                <a:gd name="T26" fmla="*/ 25 w 77"/>
                <a:gd name="T2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80">
                  <a:moveTo>
                    <a:pt x="77" y="40"/>
                  </a:moveTo>
                  <a:cubicBezTo>
                    <a:pt x="77" y="42"/>
                    <a:pt x="77" y="46"/>
                    <a:pt x="7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7" y="55"/>
                    <a:pt x="33" y="59"/>
                    <a:pt x="41" y="59"/>
                  </a:cubicBezTo>
                  <a:cubicBezTo>
                    <a:pt x="47" y="59"/>
                    <a:pt x="53" y="57"/>
                    <a:pt x="58" y="53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65" y="75"/>
                    <a:pt x="54" y="80"/>
                    <a:pt x="40" y="80"/>
                  </a:cubicBezTo>
                  <a:cubicBezTo>
                    <a:pt x="16" y="80"/>
                    <a:pt x="0" y="64"/>
                    <a:pt x="0" y="40"/>
                  </a:cubicBezTo>
                  <a:cubicBezTo>
                    <a:pt x="0" y="16"/>
                    <a:pt x="16" y="0"/>
                    <a:pt x="39" y="0"/>
                  </a:cubicBezTo>
                  <a:cubicBezTo>
                    <a:pt x="61" y="0"/>
                    <a:pt x="77" y="16"/>
                    <a:pt x="77" y="40"/>
                  </a:cubicBezTo>
                  <a:moveTo>
                    <a:pt x="25" y="32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1" y="24"/>
                    <a:pt x="46" y="20"/>
                    <a:pt x="39" y="20"/>
                  </a:cubicBezTo>
                  <a:cubicBezTo>
                    <a:pt x="32" y="20"/>
                    <a:pt x="27" y="24"/>
                    <a:pt x="25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E39B235-608D-7B42-7E7C-168419332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941" y="4490076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C93D6A7-D2B2-5D80-D310-241A6B3CB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198" y="4416429"/>
              <a:ext cx="53394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BB313F97-B4D9-D64E-F933-89E5F1B7A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687" y="4445888"/>
              <a:ext cx="160182" cy="224622"/>
            </a:xfrm>
            <a:custGeom>
              <a:avLst/>
              <a:gdLst>
                <a:gd name="T0" fmla="*/ 64 w 71"/>
                <a:gd name="T1" fmla="*/ 43 h 100"/>
                <a:gd name="T2" fmla="*/ 38 w 71"/>
                <a:gd name="T3" fmla="*/ 43 h 100"/>
                <a:gd name="T4" fmla="*/ 38 w 71"/>
                <a:gd name="T5" fmla="*/ 65 h 100"/>
                <a:gd name="T6" fmla="*/ 49 w 71"/>
                <a:gd name="T7" fmla="*/ 77 h 100"/>
                <a:gd name="T8" fmla="*/ 62 w 71"/>
                <a:gd name="T9" fmla="*/ 72 h 100"/>
                <a:gd name="T10" fmla="*/ 71 w 71"/>
                <a:gd name="T11" fmla="*/ 91 h 100"/>
                <a:gd name="T12" fmla="*/ 44 w 71"/>
                <a:gd name="T13" fmla="*/ 100 h 100"/>
                <a:gd name="T14" fmla="*/ 14 w 71"/>
                <a:gd name="T15" fmla="*/ 69 h 100"/>
                <a:gd name="T16" fmla="*/ 14 w 71"/>
                <a:gd name="T17" fmla="*/ 43 h 100"/>
                <a:gd name="T18" fmla="*/ 0 w 71"/>
                <a:gd name="T19" fmla="*/ 43 h 100"/>
                <a:gd name="T20" fmla="*/ 0 w 71"/>
                <a:gd name="T21" fmla="*/ 22 h 100"/>
                <a:gd name="T22" fmla="*/ 14 w 71"/>
                <a:gd name="T23" fmla="*/ 22 h 100"/>
                <a:gd name="T24" fmla="*/ 14 w 71"/>
                <a:gd name="T25" fmla="*/ 0 h 100"/>
                <a:gd name="T26" fmla="*/ 38 w 71"/>
                <a:gd name="T27" fmla="*/ 0 h 100"/>
                <a:gd name="T28" fmla="*/ 38 w 71"/>
                <a:gd name="T29" fmla="*/ 22 h 100"/>
                <a:gd name="T30" fmla="*/ 64 w 71"/>
                <a:gd name="T31" fmla="*/ 22 h 100"/>
                <a:gd name="T32" fmla="*/ 64 w 71"/>
                <a:gd name="T3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00">
                  <a:moveTo>
                    <a:pt x="64" y="4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74"/>
                    <a:pt x="43" y="77"/>
                    <a:pt x="49" y="77"/>
                  </a:cubicBezTo>
                  <a:cubicBezTo>
                    <a:pt x="54" y="77"/>
                    <a:pt x="58" y="75"/>
                    <a:pt x="62" y="7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4" y="96"/>
                    <a:pt x="56" y="100"/>
                    <a:pt x="44" y="100"/>
                  </a:cubicBezTo>
                  <a:cubicBezTo>
                    <a:pt x="23" y="100"/>
                    <a:pt x="14" y="87"/>
                    <a:pt x="14" y="69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64" y="22"/>
                    <a:pt x="64" y="22"/>
                    <a:pt x="64" y="22"/>
                  </a:cubicBez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E8CD172E-6582-097C-A430-E56B4C76C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121" y="4414590"/>
              <a:ext cx="163864" cy="252240"/>
            </a:xfrm>
            <a:custGeom>
              <a:avLst/>
              <a:gdLst>
                <a:gd name="T0" fmla="*/ 24 w 73"/>
                <a:gd name="T1" fmla="*/ 44 h 112"/>
                <a:gd name="T2" fmla="*/ 46 w 73"/>
                <a:gd name="T3" fmla="*/ 34 h 112"/>
                <a:gd name="T4" fmla="*/ 73 w 73"/>
                <a:gd name="T5" fmla="*/ 62 h 112"/>
                <a:gd name="T6" fmla="*/ 73 w 73"/>
                <a:gd name="T7" fmla="*/ 112 h 112"/>
                <a:gd name="T8" fmla="*/ 49 w 73"/>
                <a:gd name="T9" fmla="*/ 112 h 112"/>
                <a:gd name="T10" fmla="*/ 49 w 73"/>
                <a:gd name="T11" fmla="*/ 70 h 112"/>
                <a:gd name="T12" fmla="*/ 37 w 73"/>
                <a:gd name="T13" fmla="*/ 57 h 112"/>
                <a:gd name="T14" fmla="*/ 24 w 73"/>
                <a:gd name="T15" fmla="*/ 71 h 112"/>
                <a:gd name="T16" fmla="*/ 24 w 73"/>
                <a:gd name="T17" fmla="*/ 112 h 112"/>
                <a:gd name="T18" fmla="*/ 0 w 73"/>
                <a:gd name="T19" fmla="*/ 112 h 112"/>
                <a:gd name="T20" fmla="*/ 0 w 73"/>
                <a:gd name="T21" fmla="*/ 0 h 112"/>
                <a:gd name="T22" fmla="*/ 24 w 73"/>
                <a:gd name="T23" fmla="*/ 0 h 112"/>
                <a:gd name="T24" fmla="*/ 24 w 73"/>
                <a:gd name="T25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12">
                  <a:moveTo>
                    <a:pt x="24" y="44"/>
                  </a:moveTo>
                  <a:cubicBezTo>
                    <a:pt x="29" y="37"/>
                    <a:pt x="37" y="34"/>
                    <a:pt x="46" y="34"/>
                  </a:cubicBezTo>
                  <a:cubicBezTo>
                    <a:pt x="61" y="34"/>
                    <a:pt x="73" y="44"/>
                    <a:pt x="73" y="6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62"/>
                    <a:pt x="44" y="57"/>
                    <a:pt x="37" y="57"/>
                  </a:cubicBezTo>
                  <a:cubicBezTo>
                    <a:pt x="30" y="57"/>
                    <a:pt x="24" y="61"/>
                    <a:pt x="24" y="71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EDEF25C6-BEA0-50C3-8B60-5C0F368C4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813" y="4755205"/>
              <a:ext cx="191481" cy="250398"/>
            </a:xfrm>
            <a:custGeom>
              <a:avLst/>
              <a:gdLst>
                <a:gd name="T0" fmla="*/ 76 w 85"/>
                <a:gd name="T1" fmla="*/ 22 h 111"/>
                <a:gd name="T2" fmla="*/ 44 w 85"/>
                <a:gd name="T3" fmla="*/ 12 h 111"/>
                <a:gd name="T4" fmla="*/ 16 w 85"/>
                <a:gd name="T5" fmla="*/ 32 h 111"/>
                <a:gd name="T6" fmla="*/ 41 w 85"/>
                <a:gd name="T7" fmla="*/ 49 h 111"/>
                <a:gd name="T8" fmla="*/ 51 w 85"/>
                <a:gd name="T9" fmla="*/ 50 h 111"/>
                <a:gd name="T10" fmla="*/ 85 w 85"/>
                <a:gd name="T11" fmla="*/ 79 h 111"/>
                <a:gd name="T12" fmla="*/ 42 w 85"/>
                <a:gd name="T13" fmla="*/ 111 h 111"/>
                <a:gd name="T14" fmla="*/ 0 w 85"/>
                <a:gd name="T15" fmla="*/ 97 h 111"/>
                <a:gd name="T16" fmla="*/ 6 w 85"/>
                <a:gd name="T17" fmla="*/ 87 h 111"/>
                <a:gd name="T18" fmla="*/ 42 w 85"/>
                <a:gd name="T19" fmla="*/ 99 h 111"/>
                <a:gd name="T20" fmla="*/ 72 w 85"/>
                <a:gd name="T21" fmla="*/ 80 h 111"/>
                <a:gd name="T22" fmla="*/ 46 w 85"/>
                <a:gd name="T23" fmla="*/ 62 h 111"/>
                <a:gd name="T24" fmla="*/ 35 w 85"/>
                <a:gd name="T25" fmla="*/ 61 h 111"/>
                <a:gd name="T26" fmla="*/ 3 w 85"/>
                <a:gd name="T27" fmla="*/ 32 h 111"/>
                <a:gd name="T28" fmla="*/ 44 w 85"/>
                <a:gd name="T29" fmla="*/ 0 h 111"/>
                <a:gd name="T30" fmla="*/ 83 w 85"/>
                <a:gd name="T31" fmla="*/ 12 h 111"/>
                <a:gd name="T32" fmla="*/ 76 w 85"/>
                <a:gd name="T33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1">
                  <a:moveTo>
                    <a:pt x="76" y="22"/>
                  </a:moveTo>
                  <a:cubicBezTo>
                    <a:pt x="68" y="16"/>
                    <a:pt x="57" y="12"/>
                    <a:pt x="44" y="12"/>
                  </a:cubicBezTo>
                  <a:cubicBezTo>
                    <a:pt x="28" y="12"/>
                    <a:pt x="16" y="19"/>
                    <a:pt x="16" y="32"/>
                  </a:cubicBezTo>
                  <a:cubicBezTo>
                    <a:pt x="16" y="42"/>
                    <a:pt x="24" y="47"/>
                    <a:pt x="41" y="49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69" y="52"/>
                    <a:pt x="85" y="60"/>
                    <a:pt x="85" y="79"/>
                  </a:cubicBezTo>
                  <a:cubicBezTo>
                    <a:pt x="85" y="100"/>
                    <a:pt x="65" y="111"/>
                    <a:pt x="42" y="111"/>
                  </a:cubicBezTo>
                  <a:cubicBezTo>
                    <a:pt x="26" y="111"/>
                    <a:pt x="10" y="106"/>
                    <a:pt x="0" y="9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14" y="94"/>
                    <a:pt x="28" y="99"/>
                    <a:pt x="42" y="99"/>
                  </a:cubicBezTo>
                  <a:cubicBezTo>
                    <a:pt x="59" y="99"/>
                    <a:pt x="72" y="93"/>
                    <a:pt x="72" y="80"/>
                  </a:cubicBezTo>
                  <a:cubicBezTo>
                    <a:pt x="72" y="69"/>
                    <a:pt x="63" y="64"/>
                    <a:pt x="46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59"/>
                    <a:pt x="3" y="50"/>
                    <a:pt x="3" y="32"/>
                  </a:cubicBezTo>
                  <a:cubicBezTo>
                    <a:pt x="3" y="12"/>
                    <a:pt x="21" y="0"/>
                    <a:pt x="44" y="0"/>
                  </a:cubicBezTo>
                  <a:cubicBezTo>
                    <a:pt x="60" y="0"/>
                    <a:pt x="73" y="5"/>
                    <a:pt x="83" y="12"/>
                  </a:cubicBezTo>
                  <a:lnTo>
                    <a:pt x="76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6E377889-14B4-735F-8F97-FBA4C1CC4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276" y="4834375"/>
              <a:ext cx="145453" cy="171229"/>
            </a:xfrm>
            <a:custGeom>
              <a:avLst/>
              <a:gdLst>
                <a:gd name="T0" fmla="*/ 65 w 65"/>
                <a:gd name="T1" fmla="*/ 12 h 76"/>
                <a:gd name="T2" fmla="*/ 58 w 65"/>
                <a:gd name="T3" fmla="*/ 19 h 76"/>
                <a:gd name="T4" fmla="*/ 38 w 65"/>
                <a:gd name="T5" fmla="*/ 11 h 76"/>
                <a:gd name="T6" fmla="*/ 12 w 65"/>
                <a:gd name="T7" fmla="*/ 38 h 76"/>
                <a:gd name="T8" fmla="*/ 38 w 65"/>
                <a:gd name="T9" fmla="*/ 65 h 76"/>
                <a:gd name="T10" fmla="*/ 58 w 65"/>
                <a:gd name="T11" fmla="*/ 57 h 76"/>
                <a:gd name="T12" fmla="*/ 65 w 65"/>
                <a:gd name="T13" fmla="*/ 65 h 76"/>
                <a:gd name="T14" fmla="*/ 38 w 65"/>
                <a:gd name="T15" fmla="*/ 76 h 76"/>
                <a:gd name="T16" fmla="*/ 0 w 65"/>
                <a:gd name="T17" fmla="*/ 38 h 76"/>
                <a:gd name="T18" fmla="*/ 38 w 65"/>
                <a:gd name="T19" fmla="*/ 0 h 76"/>
                <a:gd name="T20" fmla="*/ 65 w 65"/>
                <a:gd name="T2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76">
                  <a:moveTo>
                    <a:pt x="65" y="12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2" y="14"/>
                    <a:pt x="46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  <a:cubicBezTo>
                    <a:pt x="12" y="54"/>
                    <a:pt x="23" y="65"/>
                    <a:pt x="38" y="65"/>
                  </a:cubicBezTo>
                  <a:cubicBezTo>
                    <a:pt x="46" y="65"/>
                    <a:pt x="53" y="62"/>
                    <a:pt x="58" y="57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8" y="72"/>
                    <a:pt x="49" y="76"/>
                    <a:pt x="38" y="76"/>
                  </a:cubicBezTo>
                  <a:cubicBezTo>
                    <a:pt x="15" y="76"/>
                    <a:pt x="0" y="60"/>
                    <a:pt x="0" y="38"/>
                  </a:cubicBezTo>
                  <a:cubicBezTo>
                    <a:pt x="0" y="17"/>
                    <a:pt x="15" y="0"/>
                    <a:pt x="38" y="0"/>
                  </a:cubicBezTo>
                  <a:cubicBezTo>
                    <a:pt x="49" y="0"/>
                    <a:pt x="58" y="4"/>
                    <a:pt x="65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C1DC0ECF-3B12-811E-5ECD-3031FBD942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8823" y="4834375"/>
              <a:ext cx="173070" cy="171229"/>
            </a:xfrm>
            <a:custGeom>
              <a:avLst/>
              <a:gdLst>
                <a:gd name="T0" fmla="*/ 77 w 77"/>
                <a:gd name="T1" fmla="*/ 38 h 76"/>
                <a:gd name="T2" fmla="*/ 38 w 77"/>
                <a:gd name="T3" fmla="*/ 76 h 76"/>
                <a:gd name="T4" fmla="*/ 0 w 77"/>
                <a:gd name="T5" fmla="*/ 38 h 76"/>
                <a:gd name="T6" fmla="*/ 38 w 77"/>
                <a:gd name="T7" fmla="*/ 0 h 76"/>
                <a:gd name="T8" fmla="*/ 77 w 77"/>
                <a:gd name="T9" fmla="*/ 38 h 76"/>
                <a:gd name="T10" fmla="*/ 12 w 77"/>
                <a:gd name="T11" fmla="*/ 38 h 76"/>
                <a:gd name="T12" fmla="*/ 38 w 77"/>
                <a:gd name="T13" fmla="*/ 65 h 76"/>
                <a:gd name="T14" fmla="*/ 65 w 77"/>
                <a:gd name="T15" fmla="*/ 38 h 76"/>
                <a:gd name="T16" fmla="*/ 38 w 77"/>
                <a:gd name="T17" fmla="*/ 11 h 76"/>
                <a:gd name="T18" fmla="*/ 12 w 77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6">
                  <a:moveTo>
                    <a:pt x="77" y="38"/>
                  </a:moveTo>
                  <a:cubicBezTo>
                    <a:pt x="77" y="60"/>
                    <a:pt x="60" y="76"/>
                    <a:pt x="38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7"/>
                    <a:pt x="16" y="0"/>
                    <a:pt x="38" y="0"/>
                  </a:cubicBezTo>
                  <a:cubicBezTo>
                    <a:pt x="60" y="0"/>
                    <a:pt x="77" y="17"/>
                    <a:pt x="77" y="38"/>
                  </a:cubicBezTo>
                  <a:moveTo>
                    <a:pt x="12" y="38"/>
                  </a:moveTo>
                  <a:cubicBezTo>
                    <a:pt x="12" y="54"/>
                    <a:pt x="23" y="65"/>
                    <a:pt x="38" y="65"/>
                  </a:cubicBezTo>
                  <a:cubicBezTo>
                    <a:pt x="54" y="65"/>
                    <a:pt x="65" y="54"/>
                    <a:pt x="65" y="38"/>
                  </a:cubicBezTo>
                  <a:cubicBezTo>
                    <a:pt x="65" y="22"/>
                    <a:pt x="54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88ADC94-17FD-41E4-5CBF-6D2ECCED4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143" y="4784663"/>
              <a:ext cx="141770" cy="220940"/>
            </a:xfrm>
            <a:custGeom>
              <a:avLst/>
              <a:gdLst>
                <a:gd name="T0" fmla="*/ 59 w 63"/>
                <a:gd name="T1" fmla="*/ 34 h 98"/>
                <a:gd name="T2" fmla="*/ 28 w 63"/>
                <a:gd name="T3" fmla="*/ 34 h 98"/>
                <a:gd name="T4" fmla="*/ 28 w 63"/>
                <a:gd name="T5" fmla="*/ 71 h 98"/>
                <a:gd name="T6" fmla="*/ 42 w 63"/>
                <a:gd name="T7" fmla="*/ 87 h 98"/>
                <a:gd name="T8" fmla="*/ 57 w 63"/>
                <a:gd name="T9" fmla="*/ 82 h 98"/>
                <a:gd name="T10" fmla="*/ 63 w 63"/>
                <a:gd name="T11" fmla="*/ 91 h 98"/>
                <a:gd name="T12" fmla="*/ 41 w 63"/>
                <a:gd name="T13" fmla="*/ 98 h 98"/>
                <a:gd name="T14" fmla="*/ 16 w 63"/>
                <a:gd name="T15" fmla="*/ 71 h 98"/>
                <a:gd name="T16" fmla="*/ 16 w 63"/>
                <a:gd name="T17" fmla="*/ 34 h 98"/>
                <a:gd name="T18" fmla="*/ 0 w 63"/>
                <a:gd name="T19" fmla="*/ 34 h 98"/>
                <a:gd name="T20" fmla="*/ 0 w 63"/>
                <a:gd name="T21" fmla="*/ 24 h 98"/>
                <a:gd name="T22" fmla="*/ 16 w 63"/>
                <a:gd name="T23" fmla="*/ 24 h 98"/>
                <a:gd name="T24" fmla="*/ 16 w 63"/>
                <a:gd name="T25" fmla="*/ 0 h 98"/>
                <a:gd name="T26" fmla="*/ 28 w 63"/>
                <a:gd name="T27" fmla="*/ 0 h 98"/>
                <a:gd name="T28" fmla="*/ 28 w 63"/>
                <a:gd name="T29" fmla="*/ 24 h 98"/>
                <a:gd name="T30" fmla="*/ 59 w 63"/>
                <a:gd name="T31" fmla="*/ 24 h 98"/>
                <a:gd name="T32" fmla="*/ 59 w 63"/>
                <a:gd name="T33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98">
                  <a:moveTo>
                    <a:pt x="59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34" y="87"/>
                    <a:pt x="42" y="87"/>
                  </a:cubicBezTo>
                  <a:cubicBezTo>
                    <a:pt x="48" y="87"/>
                    <a:pt x="53" y="85"/>
                    <a:pt x="57" y="82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57" y="95"/>
                    <a:pt x="50" y="98"/>
                    <a:pt x="41" y="98"/>
                  </a:cubicBezTo>
                  <a:cubicBezTo>
                    <a:pt x="25" y="98"/>
                    <a:pt x="16" y="89"/>
                    <a:pt x="16" y="7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59" y="24"/>
                    <a:pt x="59" y="24"/>
                    <a:pt x="59" y="24"/>
                  </a:cubicBezTo>
                  <a:lnTo>
                    <a:pt x="5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1BB347E7-5369-A4D6-F231-89D70B4CA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053" y="4753364"/>
              <a:ext cx="27618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CE85BC46-9475-F636-B5AC-784867682D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857" y="4834377"/>
              <a:ext cx="167547" cy="171229"/>
            </a:xfrm>
            <a:custGeom>
              <a:avLst/>
              <a:gdLst>
                <a:gd name="T0" fmla="*/ 74 w 74"/>
                <a:gd name="T1" fmla="*/ 75 h 76"/>
                <a:gd name="T2" fmla="*/ 63 w 74"/>
                <a:gd name="T3" fmla="*/ 75 h 76"/>
                <a:gd name="T4" fmla="*/ 63 w 74"/>
                <a:gd name="T5" fmla="*/ 64 h 76"/>
                <a:gd name="T6" fmla="*/ 36 w 74"/>
                <a:gd name="T7" fmla="*/ 76 h 76"/>
                <a:gd name="T8" fmla="*/ 0 w 74"/>
                <a:gd name="T9" fmla="*/ 38 h 76"/>
                <a:gd name="T10" fmla="*/ 36 w 74"/>
                <a:gd name="T11" fmla="*/ 0 h 76"/>
                <a:gd name="T12" fmla="*/ 63 w 74"/>
                <a:gd name="T13" fmla="*/ 13 h 76"/>
                <a:gd name="T14" fmla="*/ 63 w 74"/>
                <a:gd name="T15" fmla="*/ 2 h 76"/>
                <a:gd name="T16" fmla="*/ 74 w 74"/>
                <a:gd name="T17" fmla="*/ 2 h 76"/>
                <a:gd name="T18" fmla="*/ 74 w 74"/>
                <a:gd name="T19" fmla="*/ 75 h 76"/>
                <a:gd name="T20" fmla="*/ 11 w 74"/>
                <a:gd name="T21" fmla="*/ 38 h 76"/>
                <a:gd name="T22" fmla="*/ 37 w 74"/>
                <a:gd name="T23" fmla="*/ 65 h 76"/>
                <a:gd name="T24" fmla="*/ 63 w 74"/>
                <a:gd name="T25" fmla="*/ 38 h 76"/>
                <a:gd name="T26" fmla="*/ 37 w 74"/>
                <a:gd name="T27" fmla="*/ 11 h 76"/>
                <a:gd name="T28" fmla="*/ 11 w 74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76">
                  <a:moveTo>
                    <a:pt x="74" y="75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7" y="71"/>
                    <a:pt x="48" y="76"/>
                    <a:pt x="36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8" y="0"/>
                    <a:pt x="57" y="5"/>
                    <a:pt x="63" y="1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74" y="2"/>
                    <a:pt x="74" y="2"/>
                    <a:pt x="74" y="2"/>
                  </a:cubicBezTo>
                  <a:lnTo>
                    <a:pt x="74" y="75"/>
                  </a:lnTo>
                  <a:close/>
                  <a:moveTo>
                    <a:pt x="11" y="38"/>
                  </a:moveTo>
                  <a:cubicBezTo>
                    <a:pt x="11" y="53"/>
                    <a:pt x="22" y="65"/>
                    <a:pt x="37" y="65"/>
                  </a:cubicBezTo>
                  <a:cubicBezTo>
                    <a:pt x="53" y="65"/>
                    <a:pt x="63" y="54"/>
                    <a:pt x="63" y="38"/>
                  </a:cubicBezTo>
                  <a:cubicBezTo>
                    <a:pt x="63" y="23"/>
                    <a:pt x="53" y="11"/>
                    <a:pt x="37" y="11"/>
                  </a:cubicBezTo>
                  <a:cubicBezTo>
                    <a:pt x="22" y="11"/>
                    <a:pt x="11" y="23"/>
                    <a:pt x="11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254FA34F-BCEE-72D2-4352-2517743EF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635" y="4834377"/>
              <a:ext cx="149135" cy="169387"/>
            </a:xfrm>
            <a:custGeom>
              <a:avLst/>
              <a:gdLst>
                <a:gd name="T0" fmla="*/ 66 w 66"/>
                <a:gd name="T1" fmla="*/ 29 h 75"/>
                <a:gd name="T2" fmla="*/ 66 w 66"/>
                <a:gd name="T3" fmla="*/ 75 h 75"/>
                <a:gd name="T4" fmla="*/ 55 w 66"/>
                <a:gd name="T5" fmla="*/ 75 h 75"/>
                <a:gd name="T6" fmla="*/ 55 w 66"/>
                <a:gd name="T7" fmla="*/ 33 h 75"/>
                <a:gd name="T8" fmla="*/ 34 w 66"/>
                <a:gd name="T9" fmla="*/ 11 h 75"/>
                <a:gd name="T10" fmla="*/ 11 w 66"/>
                <a:gd name="T11" fmla="*/ 33 h 75"/>
                <a:gd name="T12" fmla="*/ 11 w 66"/>
                <a:gd name="T13" fmla="*/ 75 h 75"/>
                <a:gd name="T14" fmla="*/ 0 w 66"/>
                <a:gd name="T15" fmla="*/ 75 h 75"/>
                <a:gd name="T16" fmla="*/ 0 w 66"/>
                <a:gd name="T17" fmla="*/ 2 h 75"/>
                <a:gd name="T18" fmla="*/ 11 w 66"/>
                <a:gd name="T19" fmla="*/ 2 h 75"/>
                <a:gd name="T20" fmla="*/ 11 w 66"/>
                <a:gd name="T21" fmla="*/ 12 h 75"/>
                <a:gd name="T22" fmla="*/ 36 w 66"/>
                <a:gd name="T23" fmla="*/ 0 h 75"/>
                <a:gd name="T24" fmla="*/ 66 w 66"/>
                <a:gd name="T25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5">
                  <a:moveTo>
                    <a:pt x="66" y="29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19"/>
                    <a:pt x="47" y="11"/>
                    <a:pt x="34" y="11"/>
                  </a:cubicBezTo>
                  <a:cubicBezTo>
                    <a:pt x="21" y="11"/>
                    <a:pt x="11" y="20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7" y="3"/>
                    <a:pt x="27" y="0"/>
                    <a:pt x="36" y="0"/>
                  </a:cubicBezTo>
                  <a:cubicBezTo>
                    <a:pt x="54" y="0"/>
                    <a:pt x="66" y="12"/>
                    <a:pt x="66" y="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F8C3995D-E73D-E22F-8131-372FB54FEC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3124" y="4753362"/>
              <a:ext cx="167547" cy="252240"/>
            </a:xfrm>
            <a:custGeom>
              <a:avLst/>
              <a:gdLst>
                <a:gd name="T0" fmla="*/ 63 w 75"/>
                <a:gd name="T1" fmla="*/ 49 h 112"/>
                <a:gd name="T2" fmla="*/ 63 w 75"/>
                <a:gd name="T3" fmla="*/ 0 h 112"/>
                <a:gd name="T4" fmla="*/ 75 w 75"/>
                <a:gd name="T5" fmla="*/ 0 h 112"/>
                <a:gd name="T6" fmla="*/ 75 w 75"/>
                <a:gd name="T7" fmla="*/ 111 h 112"/>
                <a:gd name="T8" fmla="*/ 63 w 75"/>
                <a:gd name="T9" fmla="*/ 111 h 112"/>
                <a:gd name="T10" fmla="*/ 63 w 75"/>
                <a:gd name="T11" fmla="*/ 100 h 112"/>
                <a:gd name="T12" fmla="*/ 37 w 75"/>
                <a:gd name="T13" fmla="*/ 112 h 112"/>
                <a:gd name="T14" fmla="*/ 0 w 75"/>
                <a:gd name="T15" fmla="*/ 74 h 112"/>
                <a:gd name="T16" fmla="*/ 37 w 75"/>
                <a:gd name="T17" fmla="*/ 36 h 112"/>
                <a:gd name="T18" fmla="*/ 63 w 75"/>
                <a:gd name="T19" fmla="*/ 49 h 112"/>
                <a:gd name="T20" fmla="*/ 12 w 75"/>
                <a:gd name="T21" fmla="*/ 74 h 112"/>
                <a:gd name="T22" fmla="*/ 38 w 75"/>
                <a:gd name="T23" fmla="*/ 101 h 112"/>
                <a:gd name="T24" fmla="*/ 64 w 75"/>
                <a:gd name="T25" fmla="*/ 74 h 112"/>
                <a:gd name="T26" fmla="*/ 38 w 75"/>
                <a:gd name="T27" fmla="*/ 47 h 112"/>
                <a:gd name="T28" fmla="*/ 12 w 75"/>
                <a:gd name="T29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12">
                  <a:moveTo>
                    <a:pt x="63" y="49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58" y="107"/>
                    <a:pt x="49" y="112"/>
                    <a:pt x="37" y="112"/>
                  </a:cubicBezTo>
                  <a:cubicBezTo>
                    <a:pt x="16" y="112"/>
                    <a:pt x="0" y="96"/>
                    <a:pt x="0" y="74"/>
                  </a:cubicBezTo>
                  <a:cubicBezTo>
                    <a:pt x="0" y="52"/>
                    <a:pt x="16" y="36"/>
                    <a:pt x="37" y="36"/>
                  </a:cubicBezTo>
                  <a:cubicBezTo>
                    <a:pt x="49" y="36"/>
                    <a:pt x="58" y="41"/>
                    <a:pt x="63" y="49"/>
                  </a:cubicBezTo>
                  <a:moveTo>
                    <a:pt x="12" y="74"/>
                  </a:moveTo>
                  <a:cubicBezTo>
                    <a:pt x="12" y="89"/>
                    <a:pt x="23" y="101"/>
                    <a:pt x="38" y="101"/>
                  </a:cubicBezTo>
                  <a:cubicBezTo>
                    <a:pt x="53" y="101"/>
                    <a:pt x="64" y="90"/>
                    <a:pt x="64" y="74"/>
                  </a:cubicBezTo>
                  <a:cubicBezTo>
                    <a:pt x="64" y="59"/>
                    <a:pt x="53" y="47"/>
                    <a:pt x="38" y="47"/>
                  </a:cubicBezTo>
                  <a:cubicBezTo>
                    <a:pt x="22" y="47"/>
                    <a:pt x="12" y="59"/>
                    <a:pt x="12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7622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BB8A8E4-496F-4D7C-9F2A-0483E2C5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01" y="1825625"/>
            <a:ext cx="111627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CF8CC1D-7D98-4A09-BD1A-0C95C0D053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301" y="6354005"/>
            <a:ext cx="8800820" cy="2571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rgbClr val="77767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slide</a:t>
            </a:r>
            <a:endParaRPr lang="en-GB"/>
          </a:p>
        </p:txBody>
      </p:sp>
      <p:sp>
        <p:nvSpPr>
          <p:cNvPr id="49" name="Title 48">
            <a:extLst>
              <a:ext uri="{FF2B5EF4-FFF2-40B4-BE49-F238E27FC236}">
                <a16:creationId xmlns:a16="http://schemas.microsoft.com/office/drawing/2014/main" id="{1AB5D5F7-17DE-498F-8EAB-74569A0D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87A65BB0-8443-4976-8711-701833B17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549" y="6354005"/>
            <a:ext cx="2287514" cy="2571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D9D5D-3BC7-4FB0-8F05-2B739F170F8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B6888CF-49C7-49E3-A98E-0560BCDEE106}"/>
              </a:ext>
            </a:extLst>
          </p:cNvPr>
          <p:cNvGrpSpPr/>
          <p:nvPr userDrawn="1"/>
        </p:nvGrpSpPr>
        <p:grpSpPr>
          <a:xfrm>
            <a:off x="9085186" y="359286"/>
            <a:ext cx="2590877" cy="804932"/>
            <a:chOff x="1408383" y="4252565"/>
            <a:chExt cx="2844602" cy="883759"/>
          </a:xfrm>
          <a:solidFill>
            <a:srgbClr val="10263B"/>
          </a:solidFill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F1E78C7E-47B2-49C3-8AAD-F4C83E8F09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8383" y="4252565"/>
              <a:ext cx="707008" cy="883759"/>
            </a:xfrm>
            <a:custGeom>
              <a:avLst/>
              <a:gdLst>
                <a:gd name="T0" fmla="*/ 192 w 315"/>
                <a:gd name="T1" fmla="*/ 393 h 393"/>
                <a:gd name="T2" fmla="*/ 21 w 315"/>
                <a:gd name="T3" fmla="*/ 393 h 393"/>
                <a:gd name="T4" fmla="*/ 0 w 315"/>
                <a:gd name="T5" fmla="*/ 373 h 393"/>
                <a:gd name="T6" fmla="*/ 0 w 315"/>
                <a:gd name="T7" fmla="*/ 225 h 393"/>
                <a:gd name="T8" fmla="*/ 21 w 315"/>
                <a:gd name="T9" fmla="*/ 205 h 393"/>
                <a:gd name="T10" fmla="*/ 192 w 315"/>
                <a:gd name="T11" fmla="*/ 205 h 393"/>
                <a:gd name="T12" fmla="*/ 228 w 315"/>
                <a:gd name="T13" fmla="*/ 197 h 393"/>
                <a:gd name="T14" fmla="*/ 192 w 315"/>
                <a:gd name="T15" fmla="*/ 188 h 393"/>
                <a:gd name="T16" fmla="*/ 21 w 315"/>
                <a:gd name="T17" fmla="*/ 188 h 393"/>
                <a:gd name="T18" fmla="*/ 0 w 315"/>
                <a:gd name="T19" fmla="*/ 168 h 393"/>
                <a:gd name="T20" fmla="*/ 0 w 315"/>
                <a:gd name="T21" fmla="*/ 21 h 393"/>
                <a:gd name="T22" fmla="*/ 21 w 315"/>
                <a:gd name="T23" fmla="*/ 0 h 393"/>
                <a:gd name="T24" fmla="*/ 192 w 315"/>
                <a:gd name="T25" fmla="*/ 0 h 393"/>
                <a:gd name="T26" fmla="*/ 315 w 315"/>
                <a:gd name="T27" fmla="*/ 123 h 393"/>
                <a:gd name="T28" fmla="*/ 290 w 315"/>
                <a:gd name="T29" fmla="*/ 197 h 393"/>
                <a:gd name="T30" fmla="*/ 315 w 315"/>
                <a:gd name="T31" fmla="*/ 270 h 393"/>
                <a:gd name="T32" fmla="*/ 192 w 315"/>
                <a:gd name="T33" fmla="*/ 393 h 393"/>
                <a:gd name="T34" fmla="*/ 41 w 315"/>
                <a:gd name="T35" fmla="*/ 352 h 393"/>
                <a:gd name="T36" fmla="*/ 192 w 315"/>
                <a:gd name="T37" fmla="*/ 352 h 393"/>
                <a:gd name="T38" fmla="*/ 274 w 315"/>
                <a:gd name="T39" fmla="*/ 270 h 393"/>
                <a:gd name="T40" fmla="*/ 261 w 315"/>
                <a:gd name="T41" fmla="*/ 225 h 393"/>
                <a:gd name="T42" fmla="*/ 192 w 315"/>
                <a:gd name="T43" fmla="*/ 246 h 393"/>
                <a:gd name="T44" fmla="*/ 41 w 315"/>
                <a:gd name="T45" fmla="*/ 246 h 393"/>
                <a:gd name="T46" fmla="*/ 41 w 315"/>
                <a:gd name="T47" fmla="*/ 352 h 393"/>
                <a:gd name="T48" fmla="*/ 41 w 315"/>
                <a:gd name="T49" fmla="*/ 147 h 393"/>
                <a:gd name="T50" fmla="*/ 192 w 315"/>
                <a:gd name="T51" fmla="*/ 147 h 393"/>
                <a:gd name="T52" fmla="*/ 261 w 315"/>
                <a:gd name="T53" fmla="*/ 168 h 393"/>
                <a:gd name="T54" fmla="*/ 274 w 315"/>
                <a:gd name="T55" fmla="*/ 123 h 393"/>
                <a:gd name="T56" fmla="*/ 192 w 315"/>
                <a:gd name="T57" fmla="*/ 41 h 393"/>
                <a:gd name="T58" fmla="*/ 41 w 315"/>
                <a:gd name="T59" fmla="*/ 41 h 393"/>
                <a:gd name="T60" fmla="*/ 41 w 315"/>
                <a:gd name="T61" fmla="*/ 14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5" h="393">
                  <a:moveTo>
                    <a:pt x="192" y="393"/>
                  </a:moveTo>
                  <a:cubicBezTo>
                    <a:pt x="21" y="393"/>
                    <a:pt x="21" y="393"/>
                    <a:pt x="21" y="393"/>
                  </a:cubicBezTo>
                  <a:cubicBezTo>
                    <a:pt x="9" y="393"/>
                    <a:pt x="0" y="384"/>
                    <a:pt x="0" y="373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4"/>
                    <a:pt x="9" y="205"/>
                    <a:pt x="21" y="205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205" y="205"/>
                    <a:pt x="218" y="202"/>
                    <a:pt x="228" y="197"/>
                  </a:cubicBezTo>
                  <a:cubicBezTo>
                    <a:pt x="218" y="191"/>
                    <a:pt x="205" y="188"/>
                    <a:pt x="192" y="188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9" y="188"/>
                    <a:pt x="0" y="179"/>
                    <a:pt x="0" y="16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60" y="0"/>
                    <a:pt x="315" y="55"/>
                    <a:pt x="315" y="123"/>
                  </a:cubicBezTo>
                  <a:cubicBezTo>
                    <a:pt x="315" y="151"/>
                    <a:pt x="306" y="176"/>
                    <a:pt x="290" y="197"/>
                  </a:cubicBezTo>
                  <a:cubicBezTo>
                    <a:pt x="306" y="217"/>
                    <a:pt x="315" y="243"/>
                    <a:pt x="315" y="270"/>
                  </a:cubicBezTo>
                  <a:cubicBezTo>
                    <a:pt x="315" y="338"/>
                    <a:pt x="260" y="393"/>
                    <a:pt x="192" y="393"/>
                  </a:cubicBezTo>
                  <a:moveTo>
                    <a:pt x="41" y="352"/>
                  </a:moveTo>
                  <a:cubicBezTo>
                    <a:pt x="192" y="352"/>
                    <a:pt x="192" y="352"/>
                    <a:pt x="192" y="352"/>
                  </a:cubicBezTo>
                  <a:cubicBezTo>
                    <a:pt x="237" y="352"/>
                    <a:pt x="274" y="315"/>
                    <a:pt x="274" y="270"/>
                  </a:cubicBezTo>
                  <a:cubicBezTo>
                    <a:pt x="274" y="253"/>
                    <a:pt x="269" y="238"/>
                    <a:pt x="261" y="225"/>
                  </a:cubicBezTo>
                  <a:cubicBezTo>
                    <a:pt x="241" y="238"/>
                    <a:pt x="218" y="246"/>
                    <a:pt x="192" y="246"/>
                  </a:cubicBezTo>
                  <a:cubicBezTo>
                    <a:pt x="41" y="246"/>
                    <a:pt x="41" y="246"/>
                    <a:pt x="41" y="246"/>
                  </a:cubicBezTo>
                  <a:lnTo>
                    <a:pt x="41" y="352"/>
                  </a:lnTo>
                  <a:close/>
                  <a:moveTo>
                    <a:pt x="41" y="147"/>
                  </a:moveTo>
                  <a:cubicBezTo>
                    <a:pt x="192" y="147"/>
                    <a:pt x="192" y="147"/>
                    <a:pt x="192" y="147"/>
                  </a:cubicBezTo>
                  <a:cubicBezTo>
                    <a:pt x="218" y="147"/>
                    <a:pt x="241" y="155"/>
                    <a:pt x="261" y="168"/>
                  </a:cubicBezTo>
                  <a:cubicBezTo>
                    <a:pt x="269" y="155"/>
                    <a:pt x="274" y="140"/>
                    <a:pt x="274" y="123"/>
                  </a:cubicBezTo>
                  <a:cubicBezTo>
                    <a:pt x="274" y="78"/>
                    <a:pt x="237" y="41"/>
                    <a:pt x="192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5F81791F-6F0C-4002-8FC1-CAF1097DBF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4813" y="4423793"/>
              <a:ext cx="202528" cy="243034"/>
            </a:xfrm>
            <a:custGeom>
              <a:avLst/>
              <a:gdLst>
                <a:gd name="T0" fmla="*/ 46 w 90"/>
                <a:gd name="T1" fmla="*/ 0 h 108"/>
                <a:gd name="T2" fmla="*/ 88 w 90"/>
                <a:gd name="T3" fmla="*/ 30 h 108"/>
                <a:gd name="T4" fmla="*/ 73 w 90"/>
                <a:gd name="T5" fmla="*/ 53 h 108"/>
                <a:gd name="T6" fmla="*/ 90 w 90"/>
                <a:gd name="T7" fmla="*/ 77 h 108"/>
                <a:gd name="T8" fmla="*/ 49 w 90"/>
                <a:gd name="T9" fmla="*/ 108 h 108"/>
                <a:gd name="T10" fmla="*/ 0 w 90"/>
                <a:gd name="T11" fmla="*/ 108 h 108"/>
                <a:gd name="T12" fmla="*/ 0 w 90"/>
                <a:gd name="T13" fmla="*/ 0 h 108"/>
                <a:gd name="T14" fmla="*/ 46 w 90"/>
                <a:gd name="T15" fmla="*/ 0 h 108"/>
                <a:gd name="T16" fmla="*/ 26 w 90"/>
                <a:gd name="T17" fmla="*/ 21 h 108"/>
                <a:gd name="T18" fmla="*/ 26 w 90"/>
                <a:gd name="T19" fmla="*/ 43 h 108"/>
                <a:gd name="T20" fmla="*/ 46 w 90"/>
                <a:gd name="T21" fmla="*/ 43 h 108"/>
                <a:gd name="T22" fmla="*/ 61 w 90"/>
                <a:gd name="T23" fmla="*/ 32 h 108"/>
                <a:gd name="T24" fmla="*/ 46 w 90"/>
                <a:gd name="T25" fmla="*/ 21 h 108"/>
                <a:gd name="T26" fmla="*/ 26 w 90"/>
                <a:gd name="T27" fmla="*/ 21 h 108"/>
                <a:gd name="T28" fmla="*/ 26 w 90"/>
                <a:gd name="T29" fmla="*/ 64 h 108"/>
                <a:gd name="T30" fmla="*/ 26 w 90"/>
                <a:gd name="T31" fmla="*/ 86 h 108"/>
                <a:gd name="T32" fmla="*/ 48 w 90"/>
                <a:gd name="T33" fmla="*/ 86 h 108"/>
                <a:gd name="T34" fmla="*/ 64 w 90"/>
                <a:gd name="T35" fmla="*/ 75 h 108"/>
                <a:gd name="T36" fmla="*/ 48 w 90"/>
                <a:gd name="T37" fmla="*/ 64 h 108"/>
                <a:gd name="T38" fmla="*/ 26 w 90"/>
                <a:gd name="T39" fmla="*/ 6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08">
                  <a:moveTo>
                    <a:pt x="46" y="0"/>
                  </a:moveTo>
                  <a:cubicBezTo>
                    <a:pt x="74" y="0"/>
                    <a:pt x="88" y="10"/>
                    <a:pt x="88" y="30"/>
                  </a:cubicBezTo>
                  <a:cubicBezTo>
                    <a:pt x="88" y="41"/>
                    <a:pt x="82" y="49"/>
                    <a:pt x="73" y="53"/>
                  </a:cubicBezTo>
                  <a:cubicBezTo>
                    <a:pt x="83" y="56"/>
                    <a:pt x="90" y="66"/>
                    <a:pt x="90" y="77"/>
                  </a:cubicBezTo>
                  <a:cubicBezTo>
                    <a:pt x="90" y="96"/>
                    <a:pt x="77" y="108"/>
                    <a:pt x="49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6" y="21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5" y="43"/>
                    <a:pt x="61" y="40"/>
                    <a:pt x="61" y="32"/>
                  </a:cubicBezTo>
                  <a:cubicBezTo>
                    <a:pt x="61" y="24"/>
                    <a:pt x="55" y="21"/>
                    <a:pt x="46" y="21"/>
                  </a:cubicBezTo>
                  <a:lnTo>
                    <a:pt x="26" y="21"/>
                  </a:lnTo>
                  <a:close/>
                  <a:moveTo>
                    <a:pt x="26" y="64"/>
                  </a:moveTo>
                  <a:cubicBezTo>
                    <a:pt x="26" y="86"/>
                    <a:pt x="26" y="86"/>
                    <a:pt x="26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58" y="86"/>
                    <a:pt x="64" y="83"/>
                    <a:pt x="64" y="75"/>
                  </a:cubicBezTo>
                  <a:cubicBezTo>
                    <a:pt x="64" y="67"/>
                    <a:pt x="58" y="64"/>
                    <a:pt x="48" y="64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580C6316-A4F1-4B29-9AAB-04E8D3FEB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83" y="4490075"/>
              <a:ext cx="115994" cy="176752"/>
            </a:xfrm>
            <a:custGeom>
              <a:avLst/>
              <a:gdLst>
                <a:gd name="T0" fmla="*/ 52 w 52"/>
                <a:gd name="T1" fmla="*/ 1 h 78"/>
                <a:gd name="T2" fmla="*/ 50 w 52"/>
                <a:gd name="T3" fmla="*/ 25 h 78"/>
                <a:gd name="T4" fmla="*/ 38 w 52"/>
                <a:gd name="T5" fmla="*/ 23 h 78"/>
                <a:gd name="T6" fmla="*/ 24 w 52"/>
                <a:gd name="T7" fmla="*/ 37 h 78"/>
                <a:gd name="T8" fmla="*/ 24 w 52"/>
                <a:gd name="T9" fmla="*/ 78 h 78"/>
                <a:gd name="T10" fmla="*/ 0 w 52"/>
                <a:gd name="T11" fmla="*/ 78 h 78"/>
                <a:gd name="T12" fmla="*/ 0 w 52"/>
                <a:gd name="T13" fmla="*/ 2 h 78"/>
                <a:gd name="T14" fmla="*/ 23 w 52"/>
                <a:gd name="T15" fmla="*/ 2 h 78"/>
                <a:gd name="T16" fmla="*/ 23 w 52"/>
                <a:gd name="T17" fmla="*/ 11 h 78"/>
                <a:gd name="T18" fmla="*/ 44 w 52"/>
                <a:gd name="T19" fmla="*/ 0 h 78"/>
                <a:gd name="T20" fmla="*/ 52 w 52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78">
                  <a:moveTo>
                    <a:pt x="52" y="1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7" y="24"/>
                    <a:pt x="42" y="23"/>
                    <a:pt x="38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4" y="0"/>
                    <a:pt x="44" y="0"/>
                  </a:cubicBezTo>
                  <a:cubicBezTo>
                    <a:pt x="47" y="0"/>
                    <a:pt x="50" y="0"/>
                    <a:pt x="5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7511CC54-647E-43D1-A79A-D7FD047DFE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1205" y="4490075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0C9E3859-724F-4510-8F87-96D123454B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1098" y="4409065"/>
              <a:ext cx="66282" cy="257763"/>
            </a:xfrm>
            <a:custGeom>
              <a:avLst/>
              <a:gdLst>
                <a:gd name="T0" fmla="*/ 29 w 29"/>
                <a:gd name="T1" fmla="*/ 15 h 114"/>
                <a:gd name="T2" fmla="*/ 15 w 29"/>
                <a:gd name="T3" fmla="*/ 29 h 114"/>
                <a:gd name="T4" fmla="*/ 0 w 29"/>
                <a:gd name="T5" fmla="*/ 15 h 114"/>
                <a:gd name="T6" fmla="*/ 15 w 29"/>
                <a:gd name="T7" fmla="*/ 0 h 114"/>
                <a:gd name="T8" fmla="*/ 29 w 29"/>
                <a:gd name="T9" fmla="*/ 15 h 114"/>
                <a:gd name="T10" fmla="*/ 27 w 29"/>
                <a:gd name="T11" fmla="*/ 114 h 114"/>
                <a:gd name="T12" fmla="*/ 3 w 29"/>
                <a:gd name="T13" fmla="*/ 114 h 114"/>
                <a:gd name="T14" fmla="*/ 3 w 29"/>
                <a:gd name="T15" fmla="*/ 38 h 114"/>
                <a:gd name="T16" fmla="*/ 27 w 29"/>
                <a:gd name="T17" fmla="*/ 38 h 114"/>
                <a:gd name="T18" fmla="*/ 27 w 29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4">
                  <a:moveTo>
                    <a:pt x="29" y="15"/>
                  </a:move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moveTo>
                    <a:pt x="27" y="114"/>
                  </a:moveTo>
                  <a:cubicBezTo>
                    <a:pt x="3" y="114"/>
                    <a:pt x="3" y="114"/>
                    <a:pt x="3" y="11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7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28BC2019-F52E-4A30-A5A9-928BB3F32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1" y="4490076"/>
              <a:ext cx="162023" cy="176752"/>
            </a:xfrm>
            <a:custGeom>
              <a:avLst/>
              <a:gdLst>
                <a:gd name="T0" fmla="*/ 72 w 72"/>
                <a:gd name="T1" fmla="*/ 28 h 78"/>
                <a:gd name="T2" fmla="*/ 72 w 72"/>
                <a:gd name="T3" fmla="*/ 78 h 78"/>
                <a:gd name="T4" fmla="*/ 48 w 72"/>
                <a:gd name="T5" fmla="*/ 78 h 78"/>
                <a:gd name="T6" fmla="*/ 48 w 72"/>
                <a:gd name="T7" fmla="*/ 36 h 78"/>
                <a:gd name="T8" fmla="*/ 36 w 72"/>
                <a:gd name="T9" fmla="*/ 23 h 78"/>
                <a:gd name="T10" fmla="*/ 24 w 72"/>
                <a:gd name="T11" fmla="*/ 37 h 78"/>
                <a:gd name="T12" fmla="*/ 24 w 72"/>
                <a:gd name="T13" fmla="*/ 78 h 78"/>
                <a:gd name="T14" fmla="*/ 0 w 72"/>
                <a:gd name="T15" fmla="*/ 78 h 78"/>
                <a:gd name="T16" fmla="*/ 0 w 72"/>
                <a:gd name="T17" fmla="*/ 2 h 78"/>
                <a:gd name="T18" fmla="*/ 23 w 72"/>
                <a:gd name="T19" fmla="*/ 2 h 78"/>
                <a:gd name="T20" fmla="*/ 23 w 72"/>
                <a:gd name="T21" fmla="*/ 11 h 78"/>
                <a:gd name="T22" fmla="*/ 45 w 72"/>
                <a:gd name="T23" fmla="*/ 0 h 78"/>
                <a:gd name="T24" fmla="*/ 72 w 72"/>
                <a:gd name="T25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8">
                  <a:moveTo>
                    <a:pt x="72" y="28"/>
                  </a:moveTo>
                  <a:cubicBezTo>
                    <a:pt x="72" y="78"/>
                    <a:pt x="72" y="78"/>
                    <a:pt x="7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28"/>
                    <a:pt x="43" y="23"/>
                    <a:pt x="36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5" y="0"/>
                    <a:pt x="45" y="0"/>
                  </a:cubicBezTo>
                  <a:cubicBezTo>
                    <a:pt x="60" y="0"/>
                    <a:pt x="72" y="10"/>
                    <a:pt x="72" y="2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A69445DF-CAF8-4954-B79E-533E53494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378" y="4423794"/>
              <a:ext cx="217258" cy="243034"/>
            </a:xfrm>
            <a:custGeom>
              <a:avLst/>
              <a:gdLst>
                <a:gd name="T0" fmla="*/ 32 w 118"/>
                <a:gd name="T1" fmla="*/ 50 h 132"/>
                <a:gd name="T2" fmla="*/ 87 w 118"/>
                <a:gd name="T3" fmla="*/ 50 h 132"/>
                <a:gd name="T4" fmla="*/ 87 w 118"/>
                <a:gd name="T5" fmla="*/ 0 h 132"/>
                <a:gd name="T6" fmla="*/ 118 w 118"/>
                <a:gd name="T7" fmla="*/ 0 h 132"/>
                <a:gd name="T8" fmla="*/ 118 w 118"/>
                <a:gd name="T9" fmla="*/ 132 h 132"/>
                <a:gd name="T10" fmla="*/ 87 w 118"/>
                <a:gd name="T11" fmla="*/ 132 h 132"/>
                <a:gd name="T12" fmla="*/ 87 w 118"/>
                <a:gd name="T13" fmla="*/ 79 h 132"/>
                <a:gd name="T14" fmla="*/ 32 w 118"/>
                <a:gd name="T15" fmla="*/ 79 h 132"/>
                <a:gd name="T16" fmla="*/ 32 w 118"/>
                <a:gd name="T17" fmla="*/ 132 h 132"/>
                <a:gd name="T18" fmla="*/ 0 w 118"/>
                <a:gd name="T19" fmla="*/ 132 h 132"/>
                <a:gd name="T20" fmla="*/ 0 w 118"/>
                <a:gd name="T21" fmla="*/ 0 h 132"/>
                <a:gd name="T22" fmla="*/ 32 w 118"/>
                <a:gd name="T23" fmla="*/ 0 h 132"/>
                <a:gd name="T24" fmla="*/ 32 w 118"/>
                <a:gd name="T25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32">
                  <a:moveTo>
                    <a:pt x="32" y="50"/>
                  </a:moveTo>
                  <a:lnTo>
                    <a:pt x="87" y="50"/>
                  </a:lnTo>
                  <a:lnTo>
                    <a:pt x="87" y="0"/>
                  </a:lnTo>
                  <a:lnTo>
                    <a:pt x="118" y="0"/>
                  </a:lnTo>
                  <a:lnTo>
                    <a:pt x="118" y="132"/>
                  </a:lnTo>
                  <a:lnTo>
                    <a:pt x="87" y="132"/>
                  </a:lnTo>
                  <a:lnTo>
                    <a:pt x="87" y="79"/>
                  </a:lnTo>
                  <a:lnTo>
                    <a:pt x="32" y="79"/>
                  </a:lnTo>
                  <a:lnTo>
                    <a:pt x="3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1A9C2487-0FA5-44E1-8DF0-9319451881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19" y="4490076"/>
              <a:ext cx="173070" cy="180434"/>
            </a:xfrm>
            <a:custGeom>
              <a:avLst/>
              <a:gdLst>
                <a:gd name="T0" fmla="*/ 77 w 77"/>
                <a:gd name="T1" fmla="*/ 40 h 80"/>
                <a:gd name="T2" fmla="*/ 76 w 77"/>
                <a:gd name="T3" fmla="*/ 47 h 80"/>
                <a:gd name="T4" fmla="*/ 25 w 77"/>
                <a:gd name="T5" fmla="*/ 47 h 80"/>
                <a:gd name="T6" fmla="*/ 41 w 77"/>
                <a:gd name="T7" fmla="*/ 59 h 80"/>
                <a:gd name="T8" fmla="*/ 58 w 77"/>
                <a:gd name="T9" fmla="*/ 53 h 80"/>
                <a:gd name="T10" fmla="*/ 73 w 77"/>
                <a:gd name="T11" fmla="*/ 67 h 80"/>
                <a:gd name="T12" fmla="*/ 40 w 77"/>
                <a:gd name="T13" fmla="*/ 80 h 80"/>
                <a:gd name="T14" fmla="*/ 0 w 77"/>
                <a:gd name="T15" fmla="*/ 40 h 80"/>
                <a:gd name="T16" fmla="*/ 39 w 77"/>
                <a:gd name="T17" fmla="*/ 0 h 80"/>
                <a:gd name="T18" fmla="*/ 77 w 77"/>
                <a:gd name="T19" fmla="*/ 40 h 80"/>
                <a:gd name="T20" fmla="*/ 25 w 77"/>
                <a:gd name="T21" fmla="*/ 32 h 80"/>
                <a:gd name="T22" fmla="*/ 53 w 77"/>
                <a:gd name="T23" fmla="*/ 32 h 80"/>
                <a:gd name="T24" fmla="*/ 39 w 77"/>
                <a:gd name="T25" fmla="*/ 20 h 80"/>
                <a:gd name="T26" fmla="*/ 25 w 77"/>
                <a:gd name="T2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80">
                  <a:moveTo>
                    <a:pt x="77" y="40"/>
                  </a:moveTo>
                  <a:cubicBezTo>
                    <a:pt x="77" y="42"/>
                    <a:pt x="77" y="46"/>
                    <a:pt x="7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7" y="55"/>
                    <a:pt x="33" y="59"/>
                    <a:pt x="41" y="59"/>
                  </a:cubicBezTo>
                  <a:cubicBezTo>
                    <a:pt x="47" y="59"/>
                    <a:pt x="53" y="57"/>
                    <a:pt x="58" y="53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65" y="75"/>
                    <a:pt x="54" y="80"/>
                    <a:pt x="40" y="80"/>
                  </a:cubicBezTo>
                  <a:cubicBezTo>
                    <a:pt x="16" y="80"/>
                    <a:pt x="0" y="64"/>
                    <a:pt x="0" y="40"/>
                  </a:cubicBezTo>
                  <a:cubicBezTo>
                    <a:pt x="0" y="16"/>
                    <a:pt x="16" y="0"/>
                    <a:pt x="39" y="0"/>
                  </a:cubicBezTo>
                  <a:cubicBezTo>
                    <a:pt x="61" y="0"/>
                    <a:pt x="77" y="16"/>
                    <a:pt x="77" y="40"/>
                  </a:cubicBezTo>
                  <a:moveTo>
                    <a:pt x="25" y="32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1" y="24"/>
                    <a:pt x="46" y="20"/>
                    <a:pt x="39" y="20"/>
                  </a:cubicBezTo>
                  <a:cubicBezTo>
                    <a:pt x="32" y="20"/>
                    <a:pt x="27" y="24"/>
                    <a:pt x="25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903AEEAB-5B55-4E57-AD32-5866E406D9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941" y="4490076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Rectangle 14">
              <a:extLst>
                <a:ext uri="{FF2B5EF4-FFF2-40B4-BE49-F238E27FC236}">
                  <a16:creationId xmlns:a16="http://schemas.microsoft.com/office/drawing/2014/main" id="{47FBBE6D-AC6B-4EF6-9C13-5DFC0E8BA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198" y="4416429"/>
              <a:ext cx="53394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2DD0389E-1567-4CCA-B04D-B9410DC42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687" y="4445888"/>
              <a:ext cx="160182" cy="224622"/>
            </a:xfrm>
            <a:custGeom>
              <a:avLst/>
              <a:gdLst>
                <a:gd name="T0" fmla="*/ 64 w 71"/>
                <a:gd name="T1" fmla="*/ 43 h 100"/>
                <a:gd name="T2" fmla="*/ 38 w 71"/>
                <a:gd name="T3" fmla="*/ 43 h 100"/>
                <a:gd name="T4" fmla="*/ 38 w 71"/>
                <a:gd name="T5" fmla="*/ 65 h 100"/>
                <a:gd name="T6" fmla="*/ 49 w 71"/>
                <a:gd name="T7" fmla="*/ 77 h 100"/>
                <a:gd name="T8" fmla="*/ 62 w 71"/>
                <a:gd name="T9" fmla="*/ 72 h 100"/>
                <a:gd name="T10" fmla="*/ 71 w 71"/>
                <a:gd name="T11" fmla="*/ 91 h 100"/>
                <a:gd name="T12" fmla="*/ 44 w 71"/>
                <a:gd name="T13" fmla="*/ 100 h 100"/>
                <a:gd name="T14" fmla="*/ 14 w 71"/>
                <a:gd name="T15" fmla="*/ 69 h 100"/>
                <a:gd name="T16" fmla="*/ 14 w 71"/>
                <a:gd name="T17" fmla="*/ 43 h 100"/>
                <a:gd name="T18" fmla="*/ 0 w 71"/>
                <a:gd name="T19" fmla="*/ 43 h 100"/>
                <a:gd name="T20" fmla="*/ 0 w 71"/>
                <a:gd name="T21" fmla="*/ 22 h 100"/>
                <a:gd name="T22" fmla="*/ 14 w 71"/>
                <a:gd name="T23" fmla="*/ 22 h 100"/>
                <a:gd name="T24" fmla="*/ 14 w 71"/>
                <a:gd name="T25" fmla="*/ 0 h 100"/>
                <a:gd name="T26" fmla="*/ 38 w 71"/>
                <a:gd name="T27" fmla="*/ 0 h 100"/>
                <a:gd name="T28" fmla="*/ 38 w 71"/>
                <a:gd name="T29" fmla="*/ 22 h 100"/>
                <a:gd name="T30" fmla="*/ 64 w 71"/>
                <a:gd name="T31" fmla="*/ 22 h 100"/>
                <a:gd name="T32" fmla="*/ 64 w 71"/>
                <a:gd name="T3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00">
                  <a:moveTo>
                    <a:pt x="64" y="4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74"/>
                    <a:pt x="43" y="77"/>
                    <a:pt x="49" y="77"/>
                  </a:cubicBezTo>
                  <a:cubicBezTo>
                    <a:pt x="54" y="77"/>
                    <a:pt x="58" y="75"/>
                    <a:pt x="62" y="7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4" y="96"/>
                    <a:pt x="56" y="100"/>
                    <a:pt x="44" y="100"/>
                  </a:cubicBezTo>
                  <a:cubicBezTo>
                    <a:pt x="23" y="100"/>
                    <a:pt x="14" y="87"/>
                    <a:pt x="14" y="69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64" y="22"/>
                    <a:pt x="64" y="22"/>
                    <a:pt x="64" y="22"/>
                  </a:cubicBez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00F21F35-38FF-47F8-9ADF-276927485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121" y="4414590"/>
              <a:ext cx="163864" cy="252240"/>
            </a:xfrm>
            <a:custGeom>
              <a:avLst/>
              <a:gdLst>
                <a:gd name="T0" fmla="*/ 24 w 73"/>
                <a:gd name="T1" fmla="*/ 44 h 112"/>
                <a:gd name="T2" fmla="*/ 46 w 73"/>
                <a:gd name="T3" fmla="*/ 34 h 112"/>
                <a:gd name="T4" fmla="*/ 73 w 73"/>
                <a:gd name="T5" fmla="*/ 62 h 112"/>
                <a:gd name="T6" fmla="*/ 73 w 73"/>
                <a:gd name="T7" fmla="*/ 112 h 112"/>
                <a:gd name="T8" fmla="*/ 49 w 73"/>
                <a:gd name="T9" fmla="*/ 112 h 112"/>
                <a:gd name="T10" fmla="*/ 49 w 73"/>
                <a:gd name="T11" fmla="*/ 70 h 112"/>
                <a:gd name="T12" fmla="*/ 37 w 73"/>
                <a:gd name="T13" fmla="*/ 57 h 112"/>
                <a:gd name="T14" fmla="*/ 24 w 73"/>
                <a:gd name="T15" fmla="*/ 71 h 112"/>
                <a:gd name="T16" fmla="*/ 24 w 73"/>
                <a:gd name="T17" fmla="*/ 112 h 112"/>
                <a:gd name="T18" fmla="*/ 0 w 73"/>
                <a:gd name="T19" fmla="*/ 112 h 112"/>
                <a:gd name="T20" fmla="*/ 0 w 73"/>
                <a:gd name="T21" fmla="*/ 0 h 112"/>
                <a:gd name="T22" fmla="*/ 24 w 73"/>
                <a:gd name="T23" fmla="*/ 0 h 112"/>
                <a:gd name="T24" fmla="*/ 24 w 73"/>
                <a:gd name="T25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12">
                  <a:moveTo>
                    <a:pt x="24" y="44"/>
                  </a:moveTo>
                  <a:cubicBezTo>
                    <a:pt x="29" y="37"/>
                    <a:pt x="37" y="34"/>
                    <a:pt x="46" y="34"/>
                  </a:cubicBezTo>
                  <a:cubicBezTo>
                    <a:pt x="61" y="34"/>
                    <a:pt x="73" y="44"/>
                    <a:pt x="73" y="6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62"/>
                    <a:pt x="44" y="57"/>
                    <a:pt x="37" y="57"/>
                  </a:cubicBezTo>
                  <a:cubicBezTo>
                    <a:pt x="30" y="57"/>
                    <a:pt x="24" y="61"/>
                    <a:pt x="24" y="71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0BB22F1B-A11F-4A19-A2BD-A7B38AEB3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813" y="4755205"/>
              <a:ext cx="191481" cy="250398"/>
            </a:xfrm>
            <a:custGeom>
              <a:avLst/>
              <a:gdLst>
                <a:gd name="T0" fmla="*/ 76 w 85"/>
                <a:gd name="T1" fmla="*/ 22 h 111"/>
                <a:gd name="T2" fmla="*/ 44 w 85"/>
                <a:gd name="T3" fmla="*/ 12 h 111"/>
                <a:gd name="T4" fmla="*/ 16 w 85"/>
                <a:gd name="T5" fmla="*/ 32 h 111"/>
                <a:gd name="T6" fmla="*/ 41 w 85"/>
                <a:gd name="T7" fmla="*/ 49 h 111"/>
                <a:gd name="T8" fmla="*/ 51 w 85"/>
                <a:gd name="T9" fmla="*/ 50 h 111"/>
                <a:gd name="T10" fmla="*/ 85 w 85"/>
                <a:gd name="T11" fmla="*/ 79 h 111"/>
                <a:gd name="T12" fmla="*/ 42 w 85"/>
                <a:gd name="T13" fmla="*/ 111 h 111"/>
                <a:gd name="T14" fmla="*/ 0 w 85"/>
                <a:gd name="T15" fmla="*/ 97 h 111"/>
                <a:gd name="T16" fmla="*/ 6 w 85"/>
                <a:gd name="T17" fmla="*/ 87 h 111"/>
                <a:gd name="T18" fmla="*/ 42 w 85"/>
                <a:gd name="T19" fmla="*/ 99 h 111"/>
                <a:gd name="T20" fmla="*/ 72 w 85"/>
                <a:gd name="T21" fmla="*/ 80 h 111"/>
                <a:gd name="T22" fmla="*/ 46 w 85"/>
                <a:gd name="T23" fmla="*/ 62 h 111"/>
                <a:gd name="T24" fmla="*/ 35 w 85"/>
                <a:gd name="T25" fmla="*/ 61 h 111"/>
                <a:gd name="T26" fmla="*/ 3 w 85"/>
                <a:gd name="T27" fmla="*/ 32 h 111"/>
                <a:gd name="T28" fmla="*/ 44 w 85"/>
                <a:gd name="T29" fmla="*/ 0 h 111"/>
                <a:gd name="T30" fmla="*/ 83 w 85"/>
                <a:gd name="T31" fmla="*/ 12 h 111"/>
                <a:gd name="T32" fmla="*/ 76 w 85"/>
                <a:gd name="T33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1">
                  <a:moveTo>
                    <a:pt x="76" y="22"/>
                  </a:moveTo>
                  <a:cubicBezTo>
                    <a:pt x="68" y="16"/>
                    <a:pt x="57" y="12"/>
                    <a:pt x="44" y="12"/>
                  </a:cubicBezTo>
                  <a:cubicBezTo>
                    <a:pt x="28" y="12"/>
                    <a:pt x="16" y="19"/>
                    <a:pt x="16" y="32"/>
                  </a:cubicBezTo>
                  <a:cubicBezTo>
                    <a:pt x="16" y="42"/>
                    <a:pt x="24" y="47"/>
                    <a:pt x="41" y="49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69" y="52"/>
                    <a:pt x="85" y="60"/>
                    <a:pt x="85" y="79"/>
                  </a:cubicBezTo>
                  <a:cubicBezTo>
                    <a:pt x="85" y="100"/>
                    <a:pt x="65" y="111"/>
                    <a:pt x="42" y="111"/>
                  </a:cubicBezTo>
                  <a:cubicBezTo>
                    <a:pt x="26" y="111"/>
                    <a:pt x="10" y="106"/>
                    <a:pt x="0" y="9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14" y="94"/>
                    <a:pt x="28" y="99"/>
                    <a:pt x="42" y="99"/>
                  </a:cubicBezTo>
                  <a:cubicBezTo>
                    <a:pt x="59" y="99"/>
                    <a:pt x="72" y="93"/>
                    <a:pt x="72" y="80"/>
                  </a:cubicBezTo>
                  <a:cubicBezTo>
                    <a:pt x="72" y="69"/>
                    <a:pt x="63" y="64"/>
                    <a:pt x="46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59"/>
                    <a:pt x="3" y="50"/>
                    <a:pt x="3" y="32"/>
                  </a:cubicBezTo>
                  <a:cubicBezTo>
                    <a:pt x="3" y="12"/>
                    <a:pt x="21" y="0"/>
                    <a:pt x="44" y="0"/>
                  </a:cubicBezTo>
                  <a:cubicBezTo>
                    <a:pt x="60" y="0"/>
                    <a:pt x="73" y="5"/>
                    <a:pt x="83" y="12"/>
                  </a:cubicBezTo>
                  <a:lnTo>
                    <a:pt x="76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078A2774-3A31-44EE-A190-ABCD12CB5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276" y="4834375"/>
              <a:ext cx="145453" cy="171229"/>
            </a:xfrm>
            <a:custGeom>
              <a:avLst/>
              <a:gdLst>
                <a:gd name="T0" fmla="*/ 65 w 65"/>
                <a:gd name="T1" fmla="*/ 12 h 76"/>
                <a:gd name="T2" fmla="*/ 58 w 65"/>
                <a:gd name="T3" fmla="*/ 19 h 76"/>
                <a:gd name="T4" fmla="*/ 38 w 65"/>
                <a:gd name="T5" fmla="*/ 11 h 76"/>
                <a:gd name="T6" fmla="*/ 12 w 65"/>
                <a:gd name="T7" fmla="*/ 38 h 76"/>
                <a:gd name="T8" fmla="*/ 38 w 65"/>
                <a:gd name="T9" fmla="*/ 65 h 76"/>
                <a:gd name="T10" fmla="*/ 58 w 65"/>
                <a:gd name="T11" fmla="*/ 57 h 76"/>
                <a:gd name="T12" fmla="*/ 65 w 65"/>
                <a:gd name="T13" fmla="*/ 65 h 76"/>
                <a:gd name="T14" fmla="*/ 38 w 65"/>
                <a:gd name="T15" fmla="*/ 76 h 76"/>
                <a:gd name="T16" fmla="*/ 0 w 65"/>
                <a:gd name="T17" fmla="*/ 38 h 76"/>
                <a:gd name="T18" fmla="*/ 38 w 65"/>
                <a:gd name="T19" fmla="*/ 0 h 76"/>
                <a:gd name="T20" fmla="*/ 65 w 65"/>
                <a:gd name="T2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76">
                  <a:moveTo>
                    <a:pt x="65" y="12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2" y="14"/>
                    <a:pt x="46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  <a:cubicBezTo>
                    <a:pt x="12" y="54"/>
                    <a:pt x="23" y="65"/>
                    <a:pt x="38" y="65"/>
                  </a:cubicBezTo>
                  <a:cubicBezTo>
                    <a:pt x="46" y="65"/>
                    <a:pt x="53" y="62"/>
                    <a:pt x="58" y="57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8" y="72"/>
                    <a:pt x="49" y="76"/>
                    <a:pt x="38" y="76"/>
                  </a:cubicBezTo>
                  <a:cubicBezTo>
                    <a:pt x="15" y="76"/>
                    <a:pt x="0" y="60"/>
                    <a:pt x="0" y="38"/>
                  </a:cubicBezTo>
                  <a:cubicBezTo>
                    <a:pt x="0" y="17"/>
                    <a:pt x="15" y="0"/>
                    <a:pt x="38" y="0"/>
                  </a:cubicBezTo>
                  <a:cubicBezTo>
                    <a:pt x="49" y="0"/>
                    <a:pt x="58" y="4"/>
                    <a:pt x="65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8442657D-F5B8-48D7-98D7-931D85D088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8823" y="4834375"/>
              <a:ext cx="173070" cy="171229"/>
            </a:xfrm>
            <a:custGeom>
              <a:avLst/>
              <a:gdLst>
                <a:gd name="T0" fmla="*/ 77 w 77"/>
                <a:gd name="T1" fmla="*/ 38 h 76"/>
                <a:gd name="T2" fmla="*/ 38 w 77"/>
                <a:gd name="T3" fmla="*/ 76 h 76"/>
                <a:gd name="T4" fmla="*/ 0 w 77"/>
                <a:gd name="T5" fmla="*/ 38 h 76"/>
                <a:gd name="T6" fmla="*/ 38 w 77"/>
                <a:gd name="T7" fmla="*/ 0 h 76"/>
                <a:gd name="T8" fmla="*/ 77 w 77"/>
                <a:gd name="T9" fmla="*/ 38 h 76"/>
                <a:gd name="T10" fmla="*/ 12 w 77"/>
                <a:gd name="T11" fmla="*/ 38 h 76"/>
                <a:gd name="T12" fmla="*/ 38 w 77"/>
                <a:gd name="T13" fmla="*/ 65 h 76"/>
                <a:gd name="T14" fmla="*/ 65 w 77"/>
                <a:gd name="T15" fmla="*/ 38 h 76"/>
                <a:gd name="T16" fmla="*/ 38 w 77"/>
                <a:gd name="T17" fmla="*/ 11 h 76"/>
                <a:gd name="T18" fmla="*/ 12 w 77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6">
                  <a:moveTo>
                    <a:pt x="77" y="38"/>
                  </a:moveTo>
                  <a:cubicBezTo>
                    <a:pt x="77" y="60"/>
                    <a:pt x="60" y="76"/>
                    <a:pt x="38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7"/>
                    <a:pt x="16" y="0"/>
                    <a:pt x="38" y="0"/>
                  </a:cubicBezTo>
                  <a:cubicBezTo>
                    <a:pt x="60" y="0"/>
                    <a:pt x="77" y="17"/>
                    <a:pt x="77" y="38"/>
                  </a:cubicBezTo>
                  <a:moveTo>
                    <a:pt x="12" y="38"/>
                  </a:moveTo>
                  <a:cubicBezTo>
                    <a:pt x="12" y="54"/>
                    <a:pt x="23" y="65"/>
                    <a:pt x="38" y="65"/>
                  </a:cubicBezTo>
                  <a:cubicBezTo>
                    <a:pt x="54" y="65"/>
                    <a:pt x="65" y="54"/>
                    <a:pt x="65" y="38"/>
                  </a:cubicBezTo>
                  <a:cubicBezTo>
                    <a:pt x="65" y="22"/>
                    <a:pt x="54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36AA26AE-7F1D-4DFC-BF0E-997CA04B4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143" y="4784663"/>
              <a:ext cx="141770" cy="220940"/>
            </a:xfrm>
            <a:custGeom>
              <a:avLst/>
              <a:gdLst>
                <a:gd name="T0" fmla="*/ 59 w 63"/>
                <a:gd name="T1" fmla="*/ 34 h 98"/>
                <a:gd name="T2" fmla="*/ 28 w 63"/>
                <a:gd name="T3" fmla="*/ 34 h 98"/>
                <a:gd name="T4" fmla="*/ 28 w 63"/>
                <a:gd name="T5" fmla="*/ 71 h 98"/>
                <a:gd name="T6" fmla="*/ 42 w 63"/>
                <a:gd name="T7" fmla="*/ 87 h 98"/>
                <a:gd name="T8" fmla="*/ 57 w 63"/>
                <a:gd name="T9" fmla="*/ 82 h 98"/>
                <a:gd name="T10" fmla="*/ 63 w 63"/>
                <a:gd name="T11" fmla="*/ 91 h 98"/>
                <a:gd name="T12" fmla="*/ 41 w 63"/>
                <a:gd name="T13" fmla="*/ 98 h 98"/>
                <a:gd name="T14" fmla="*/ 16 w 63"/>
                <a:gd name="T15" fmla="*/ 71 h 98"/>
                <a:gd name="T16" fmla="*/ 16 w 63"/>
                <a:gd name="T17" fmla="*/ 34 h 98"/>
                <a:gd name="T18" fmla="*/ 0 w 63"/>
                <a:gd name="T19" fmla="*/ 34 h 98"/>
                <a:gd name="T20" fmla="*/ 0 w 63"/>
                <a:gd name="T21" fmla="*/ 24 h 98"/>
                <a:gd name="T22" fmla="*/ 16 w 63"/>
                <a:gd name="T23" fmla="*/ 24 h 98"/>
                <a:gd name="T24" fmla="*/ 16 w 63"/>
                <a:gd name="T25" fmla="*/ 0 h 98"/>
                <a:gd name="T26" fmla="*/ 28 w 63"/>
                <a:gd name="T27" fmla="*/ 0 h 98"/>
                <a:gd name="T28" fmla="*/ 28 w 63"/>
                <a:gd name="T29" fmla="*/ 24 h 98"/>
                <a:gd name="T30" fmla="*/ 59 w 63"/>
                <a:gd name="T31" fmla="*/ 24 h 98"/>
                <a:gd name="T32" fmla="*/ 59 w 63"/>
                <a:gd name="T33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98">
                  <a:moveTo>
                    <a:pt x="59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34" y="87"/>
                    <a:pt x="42" y="87"/>
                  </a:cubicBezTo>
                  <a:cubicBezTo>
                    <a:pt x="48" y="87"/>
                    <a:pt x="53" y="85"/>
                    <a:pt x="57" y="82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57" y="95"/>
                    <a:pt x="50" y="98"/>
                    <a:pt x="41" y="98"/>
                  </a:cubicBezTo>
                  <a:cubicBezTo>
                    <a:pt x="25" y="98"/>
                    <a:pt x="16" y="89"/>
                    <a:pt x="16" y="7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59" y="24"/>
                    <a:pt x="59" y="24"/>
                    <a:pt x="59" y="24"/>
                  </a:cubicBezTo>
                  <a:lnTo>
                    <a:pt x="5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21">
              <a:extLst>
                <a:ext uri="{FF2B5EF4-FFF2-40B4-BE49-F238E27FC236}">
                  <a16:creationId xmlns:a16="http://schemas.microsoft.com/office/drawing/2014/main" id="{CC436AF8-D4A2-4EC3-BCA2-5BB67F58B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053" y="4753364"/>
              <a:ext cx="27618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5B6854C6-D8A0-4DED-B52A-15C18464D9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857" y="4834377"/>
              <a:ext cx="167547" cy="171229"/>
            </a:xfrm>
            <a:custGeom>
              <a:avLst/>
              <a:gdLst>
                <a:gd name="T0" fmla="*/ 74 w 74"/>
                <a:gd name="T1" fmla="*/ 75 h 76"/>
                <a:gd name="T2" fmla="*/ 63 w 74"/>
                <a:gd name="T3" fmla="*/ 75 h 76"/>
                <a:gd name="T4" fmla="*/ 63 w 74"/>
                <a:gd name="T5" fmla="*/ 64 h 76"/>
                <a:gd name="T6" fmla="*/ 36 w 74"/>
                <a:gd name="T7" fmla="*/ 76 h 76"/>
                <a:gd name="T8" fmla="*/ 0 w 74"/>
                <a:gd name="T9" fmla="*/ 38 h 76"/>
                <a:gd name="T10" fmla="*/ 36 w 74"/>
                <a:gd name="T11" fmla="*/ 0 h 76"/>
                <a:gd name="T12" fmla="*/ 63 w 74"/>
                <a:gd name="T13" fmla="*/ 13 h 76"/>
                <a:gd name="T14" fmla="*/ 63 w 74"/>
                <a:gd name="T15" fmla="*/ 2 h 76"/>
                <a:gd name="T16" fmla="*/ 74 w 74"/>
                <a:gd name="T17" fmla="*/ 2 h 76"/>
                <a:gd name="T18" fmla="*/ 74 w 74"/>
                <a:gd name="T19" fmla="*/ 75 h 76"/>
                <a:gd name="T20" fmla="*/ 11 w 74"/>
                <a:gd name="T21" fmla="*/ 38 h 76"/>
                <a:gd name="T22" fmla="*/ 37 w 74"/>
                <a:gd name="T23" fmla="*/ 65 h 76"/>
                <a:gd name="T24" fmla="*/ 63 w 74"/>
                <a:gd name="T25" fmla="*/ 38 h 76"/>
                <a:gd name="T26" fmla="*/ 37 w 74"/>
                <a:gd name="T27" fmla="*/ 11 h 76"/>
                <a:gd name="T28" fmla="*/ 11 w 74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76">
                  <a:moveTo>
                    <a:pt x="74" y="75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7" y="71"/>
                    <a:pt x="48" y="76"/>
                    <a:pt x="36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8" y="0"/>
                    <a:pt x="57" y="5"/>
                    <a:pt x="63" y="1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74" y="2"/>
                    <a:pt x="74" y="2"/>
                    <a:pt x="74" y="2"/>
                  </a:cubicBezTo>
                  <a:lnTo>
                    <a:pt x="74" y="75"/>
                  </a:lnTo>
                  <a:close/>
                  <a:moveTo>
                    <a:pt x="11" y="38"/>
                  </a:moveTo>
                  <a:cubicBezTo>
                    <a:pt x="11" y="53"/>
                    <a:pt x="22" y="65"/>
                    <a:pt x="37" y="65"/>
                  </a:cubicBezTo>
                  <a:cubicBezTo>
                    <a:pt x="53" y="65"/>
                    <a:pt x="63" y="54"/>
                    <a:pt x="63" y="38"/>
                  </a:cubicBezTo>
                  <a:cubicBezTo>
                    <a:pt x="63" y="23"/>
                    <a:pt x="53" y="11"/>
                    <a:pt x="37" y="11"/>
                  </a:cubicBezTo>
                  <a:cubicBezTo>
                    <a:pt x="22" y="11"/>
                    <a:pt x="11" y="23"/>
                    <a:pt x="11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8249DB1D-6B2E-4EFB-B238-136E0E635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635" y="4834377"/>
              <a:ext cx="149135" cy="169387"/>
            </a:xfrm>
            <a:custGeom>
              <a:avLst/>
              <a:gdLst>
                <a:gd name="T0" fmla="*/ 66 w 66"/>
                <a:gd name="T1" fmla="*/ 29 h 75"/>
                <a:gd name="T2" fmla="*/ 66 w 66"/>
                <a:gd name="T3" fmla="*/ 75 h 75"/>
                <a:gd name="T4" fmla="*/ 55 w 66"/>
                <a:gd name="T5" fmla="*/ 75 h 75"/>
                <a:gd name="T6" fmla="*/ 55 w 66"/>
                <a:gd name="T7" fmla="*/ 33 h 75"/>
                <a:gd name="T8" fmla="*/ 34 w 66"/>
                <a:gd name="T9" fmla="*/ 11 h 75"/>
                <a:gd name="T10" fmla="*/ 11 w 66"/>
                <a:gd name="T11" fmla="*/ 33 h 75"/>
                <a:gd name="T12" fmla="*/ 11 w 66"/>
                <a:gd name="T13" fmla="*/ 75 h 75"/>
                <a:gd name="T14" fmla="*/ 0 w 66"/>
                <a:gd name="T15" fmla="*/ 75 h 75"/>
                <a:gd name="T16" fmla="*/ 0 w 66"/>
                <a:gd name="T17" fmla="*/ 2 h 75"/>
                <a:gd name="T18" fmla="*/ 11 w 66"/>
                <a:gd name="T19" fmla="*/ 2 h 75"/>
                <a:gd name="T20" fmla="*/ 11 w 66"/>
                <a:gd name="T21" fmla="*/ 12 h 75"/>
                <a:gd name="T22" fmla="*/ 36 w 66"/>
                <a:gd name="T23" fmla="*/ 0 h 75"/>
                <a:gd name="T24" fmla="*/ 66 w 66"/>
                <a:gd name="T25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5">
                  <a:moveTo>
                    <a:pt x="66" y="29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19"/>
                    <a:pt x="47" y="11"/>
                    <a:pt x="34" y="11"/>
                  </a:cubicBezTo>
                  <a:cubicBezTo>
                    <a:pt x="21" y="11"/>
                    <a:pt x="11" y="20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7" y="3"/>
                    <a:pt x="27" y="0"/>
                    <a:pt x="36" y="0"/>
                  </a:cubicBezTo>
                  <a:cubicBezTo>
                    <a:pt x="54" y="0"/>
                    <a:pt x="66" y="12"/>
                    <a:pt x="66" y="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6BB46AA5-DAEB-4304-8D4D-0ADE78C6E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3124" y="4753362"/>
              <a:ext cx="167547" cy="252240"/>
            </a:xfrm>
            <a:custGeom>
              <a:avLst/>
              <a:gdLst>
                <a:gd name="T0" fmla="*/ 63 w 75"/>
                <a:gd name="T1" fmla="*/ 49 h 112"/>
                <a:gd name="T2" fmla="*/ 63 w 75"/>
                <a:gd name="T3" fmla="*/ 0 h 112"/>
                <a:gd name="T4" fmla="*/ 75 w 75"/>
                <a:gd name="T5" fmla="*/ 0 h 112"/>
                <a:gd name="T6" fmla="*/ 75 w 75"/>
                <a:gd name="T7" fmla="*/ 111 h 112"/>
                <a:gd name="T8" fmla="*/ 63 w 75"/>
                <a:gd name="T9" fmla="*/ 111 h 112"/>
                <a:gd name="T10" fmla="*/ 63 w 75"/>
                <a:gd name="T11" fmla="*/ 100 h 112"/>
                <a:gd name="T12" fmla="*/ 37 w 75"/>
                <a:gd name="T13" fmla="*/ 112 h 112"/>
                <a:gd name="T14" fmla="*/ 0 w 75"/>
                <a:gd name="T15" fmla="*/ 74 h 112"/>
                <a:gd name="T16" fmla="*/ 37 w 75"/>
                <a:gd name="T17" fmla="*/ 36 h 112"/>
                <a:gd name="T18" fmla="*/ 63 w 75"/>
                <a:gd name="T19" fmla="*/ 49 h 112"/>
                <a:gd name="T20" fmla="*/ 12 w 75"/>
                <a:gd name="T21" fmla="*/ 74 h 112"/>
                <a:gd name="T22" fmla="*/ 38 w 75"/>
                <a:gd name="T23" fmla="*/ 101 h 112"/>
                <a:gd name="T24" fmla="*/ 64 w 75"/>
                <a:gd name="T25" fmla="*/ 74 h 112"/>
                <a:gd name="T26" fmla="*/ 38 w 75"/>
                <a:gd name="T27" fmla="*/ 47 h 112"/>
                <a:gd name="T28" fmla="*/ 12 w 75"/>
                <a:gd name="T29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12">
                  <a:moveTo>
                    <a:pt x="63" y="49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58" y="107"/>
                    <a:pt x="49" y="112"/>
                    <a:pt x="37" y="112"/>
                  </a:cubicBezTo>
                  <a:cubicBezTo>
                    <a:pt x="16" y="112"/>
                    <a:pt x="0" y="96"/>
                    <a:pt x="0" y="74"/>
                  </a:cubicBezTo>
                  <a:cubicBezTo>
                    <a:pt x="0" y="52"/>
                    <a:pt x="16" y="36"/>
                    <a:pt x="37" y="36"/>
                  </a:cubicBezTo>
                  <a:cubicBezTo>
                    <a:pt x="49" y="36"/>
                    <a:pt x="58" y="41"/>
                    <a:pt x="63" y="49"/>
                  </a:cubicBezTo>
                  <a:moveTo>
                    <a:pt x="12" y="74"/>
                  </a:moveTo>
                  <a:cubicBezTo>
                    <a:pt x="12" y="89"/>
                    <a:pt x="23" y="101"/>
                    <a:pt x="38" y="101"/>
                  </a:cubicBezTo>
                  <a:cubicBezTo>
                    <a:pt x="53" y="101"/>
                    <a:pt x="64" y="90"/>
                    <a:pt x="64" y="74"/>
                  </a:cubicBezTo>
                  <a:cubicBezTo>
                    <a:pt x="64" y="59"/>
                    <a:pt x="53" y="47"/>
                    <a:pt x="38" y="47"/>
                  </a:cubicBezTo>
                  <a:cubicBezTo>
                    <a:pt x="22" y="47"/>
                    <a:pt x="12" y="59"/>
                    <a:pt x="12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28E24DB-B87E-49D0-97A8-D0EA5B45C60E}"/>
              </a:ext>
            </a:extLst>
          </p:cNvPr>
          <p:cNvCxnSpPr/>
          <p:nvPr userDrawn="1"/>
        </p:nvCxnSpPr>
        <p:spPr>
          <a:xfrm>
            <a:off x="513301" y="6166883"/>
            <a:ext cx="11162762" cy="0"/>
          </a:xfrm>
          <a:prstGeom prst="line">
            <a:avLst/>
          </a:prstGeom>
          <a:ln w="28575">
            <a:solidFill>
              <a:srgbClr val="60B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06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13C976-33A4-45C0-9C0B-EDEEE9BB2E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B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ark, photo, sitting, light&#10;&#10;Description automatically generated">
            <a:extLst>
              <a:ext uri="{FF2B5EF4-FFF2-40B4-BE49-F238E27FC236}">
                <a16:creationId xmlns:a16="http://schemas.microsoft.com/office/drawing/2014/main" id="{027F8EB8-A2E1-4161-9DBE-540ACE7BC3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99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69DEE88-053D-49D7-8679-0D0C83D1EE6D}"/>
              </a:ext>
            </a:extLst>
          </p:cNvPr>
          <p:cNvGrpSpPr/>
          <p:nvPr userDrawn="1"/>
        </p:nvGrpSpPr>
        <p:grpSpPr>
          <a:xfrm>
            <a:off x="506168" y="5596215"/>
            <a:ext cx="3738562" cy="774699"/>
            <a:chOff x="506168" y="5596215"/>
            <a:chExt cx="3738562" cy="77469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E38D118-A975-4545-9FBF-5608DE67D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168" y="5596215"/>
              <a:ext cx="233362" cy="261937"/>
            </a:xfrm>
            <a:custGeom>
              <a:avLst/>
              <a:gdLst>
                <a:gd name="T0" fmla="*/ 110 w 147"/>
                <a:gd name="T1" fmla="*/ 0 h 165"/>
                <a:gd name="T2" fmla="*/ 74 w 147"/>
                <a:gd name="T3" fmla="*/ 67 h 165"/>
                <a:gd name="T4" fmla="*/ 39 w 147"/>
                <a:gd name="T5" fmla="*/ 0 h 165"/>
                <a:gd name="T6" fmla="*/ 0 w 147"/>
                <a:gd name="T7" fmla="*/ 0 h 165"/>
                <a:gd name="T8" fmla="*/ 57 w 147"/>
                <a:gd name="T9" fmla="*/ 98 h 165"/>
                <a:gd name="T10" fmla="*/ 57 w 147"/>
                <a:gd name="T11" fmla="*/ 165 h 165"/>
                <a:gd name="T12" fmla="*/ 92 w 147"/>
                <a:gd name="T13" fmla="*/ 165 h 165"/>
                <a:gd name="T14" fmla="*/ 92 w 147"/>
                <a:gd name="T15" fmla="*/ 98 h 165"/>
                <a:gd name="T16" fmla="*/ 147 w 147"/>
                <a:gd name="T17" fmla="*/ 0 h 165"/>
                <a:gd name="T18" fmla="*/ 110 w 147"/>
                <a:gd name="T1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65">
                  <a:moveTo>
                    <a:pt x="110" y="0"/>
                  </a:moveTo>
                  <a:lnTo>
                    <a:pt x="74" y="67"/>
                  </a:lnTo>
                  <a:lnTo>
                    <a:pt x="39" y="0"/>
                  </a:lnTo>
                  <a:lnTo>
                    <a:pt x="0" y="0"/>
                  </a:lnTo>
                  <a:lnTo>
                    <a:pt x="57" y="98"/>
                  </a:lnTo>
                  <a:lnTo>
                    <a:pt x="57" y="165"/>
                  </a:lnTo>
                  <a:lnTo>
                    <a:pt x="92" y="165"/>
                  </a:lnTo>
                  <a:lnTo>
                    <a:pt x="92" y="98"/>
                  </a:lnTo>
                  <a:lnTo>
                    <a:pt x="147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D11D256-FC89-48F0-8FC6-D8B044AC4A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543" y="5661302"/>
              <a:ext cx="193675" cy="204787"/>
            </a:xfrm>
            <a:custGeom>
              <a:avLst/>
              <a:gdLst>
                <a:gd name="T0" fmla="*/ 40 w 80"/>
                <a:gd name="T1" fmla="*/ 67 h 84"/>
                <a:gd name="T2" fmla="*/ 53 w 80"/>
                <a:gd name="T3" fmla="*/ 60 h 84"/>
                <a:gd name="T4" fmla="*/ 58 w 80"/>
                <a:gd name="T5" fmla="*/ 42 h 84"/>
                <a:gd name="T6" fmla="*/ 53 w 80"/>
                <a:gd name="T7" fmla="*/ 23 h 84"/>
                <a:gd name="T8" fmla="*/ 40 w 80"/>
                <a:gd name="T9" fmla="*/ 17 h 84"/>
                <a:gd name="T10" fmla="*/ 26 w 80"/>
                <a:gd name="T11" fmla="*/ 23 h 84"/>
                <a:gd name="T12" fmla="*/ 22 w 80"/>
                <a:gd name="T13" fmla="*/ 42 h 84"/>
                <a:gd name="T14" fmla="*/ 26 w 80"/>
                <a:gd name="T15" fmla="*/ 60 h 84"/>
                <a:gd name="T16" fmla="*/ 40 w 80"/>
                <a:gd name="T17" fmla="*/ 67 h 84"/>
                <a:gd name="T18" fmla="*/ 40 w 80"/>
                <a:gd name="T19" fmla="*/ 84 h 84"/>
                <a:gd name="T20" fmla="*/ 10 w 80"/>
                <a:gd name="T21" fmla="*/ 73 h 84"/>
                <a:gd name="T22" fmla="*/ 0 w 80"/>
                <a:gd name="T23" fmla="*/ 42 h 84"/>
                <a:gd name="T24" fmla="*/ 3 w 80"/>
                <a:gd name="T25" fmla="*/ 24 h 84"/>
                <a:gd name="T26" fmla="*/ 11 w 80"/>
                <a:gd name="T27" fmla="*/ 11 h 84"/>
                <a:gd name="T28" fmla="*/ 23 w 80"/>
                <a:gd name="T29" fmla="*/ 3 h 84"/>
                <a:gd name="T30" fmla="*/ 40 w 80"/>
                <a:gd name="T31" fmla="*/ 0 h 84"/>
                <a:gd name="T32" fmla="*/ 56 w 80"/>
                <a:gd name="T33" fmla="*/ 3 h 84"/>
                <a:gd name="T34" fmla="*/ 69 w 80"/>
                <a:gd name="T35" fmla="*/ 11 h 84"/>
                <a:gd name="T36" fmla="*/ 77 w 80"/>
                <a:gd name="T37" fmla="*/ 24 h 84"/>
                <a:gd name="T38" fmla="*/ 80 w 80"/>
                <a:gd name="T39" fmla="*/ 42 h 84"/>
                <a:gd name="T40" fmla="*/ 77 w 80"/>
                <a:gd name="T41" fmla="*/ 59 h 84"/>
                <a:gd name="T42" fmla="*/ 69 w 80"/>
                <a:gd name="T43" fmla="*/ 73 h 84"/>
                <a:gd name="T44" fmla="*/ 56 w 80"/>
                <a:gd name="T45" fmla="*/ 81 h 84"/>
                <a:gd name="T46" fmla="*/ 40 w 80"/>
                <a:gd name="T4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84">
                  <a:moveTo>
                    <a:pt x="40" y="67"/>
                  </a:moveTo>
                  <a:cubicBezTo>
                    <a:pt x="46" y="67"/>
                    <a:pt x="50" y="65"/>
                    <a:pt x="53" y="60"/>
                  </a:cubicBezTo>
                  <a:cubicBezTo>
                    <a:pt x="56" y="56"/>
                    <a:pt x="58" y="50"/>
                    <a:pt x="58" y="42"/>
                  </a:cubicBezTo>
                  <a:cubicBezTo>
                    <a:pt x="58" y="34"/>
                    <a:pt x="56" y="28"/>
                    <a:pt x="53" y="23"/>
                  </a:cubicBezTo>
                  <a:cubicBezTo>
                    <a:pt x="50" y="19"/>
                    <a:pt x="46" y="17"/>
                    <a:pt x="40" y="17"/>
                  </a:cubicBezTo>
                  <a:cubicBezTo>
                    <a:pt x="34" y="17"/>
                    <a:pt x="29" y="19"/>
                    <a:pt x="26" y="23"/>
                  </a:cubicBezTo>
                  <a:cubicBezTo>
                    <a:pt x="23" y="28"/>
                    <a:pt x="22" y="34"/>
                    <a:pt x="22" y="42"/>
                  </a:cubicBezTo>
                  <a:cubicBezTo>
                    <a:pt x="22" y="50"/>
                    <a:pt x="23" y="56"/>
                    <a:pt x="26" y="60"/>
                  </a:cubicBezTo>
                  <a:cubicBezTo>
                    <a:pt x="29" y="65"/>
                    <a:pt x="34" y="67"/>
                    <a:pt x="40" y="67"/>
                  </a:cubicBezTo>
                  <a:moveTo>
                    <a:pt x="40" y="84"/>
                  </a:moveTo>
                  <a:cubicBezTo>
                    <a:pt x="27" y="84"/>
                    <a:pt x="17" y="80"/>
                    <a:pt x="10" y="73"/>
                  </a:cubicBezTo>
                  <a:cubicBezTo>
                    <a:pt x="3" y="66"/>
                    <a:pt x="0" y="55"/>
                    <a:pt x="0" y="42"/>
                  </a:cubicBezTo>
                  <a:cubicBezTo>
                    <a:pt x="0" y="35"/>
                    <a:pt x="1" y="29"/>
                    <a:pt x="3" y="24"/>
                  </a:cubicBezTo>
                  <a:cubicBezTo>
                    <a:pt x="5" y="19"/>
                    <a:pt x="7" y="15"/>
                    <a:pt x="11" y="11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6" y="0"/>
                    <a:pt x="52" y="1"/>
                    <a:pt x="56" y="3"/>
                  </a:cubicBezTo>
                  <a:cubicBezTo>
                    <a:pt x="61" y="5"/>
                    <a:pt x="66" y="8"/>
                    <a:pt x="69" y="11"/>
                  </a:cubicBezTo>
                  <a:cubicBezTo>
                    <a:pt x="73" y="15"/>
                    <a:pt x="75" y="19"/>
                    <a:pt x="77" y="24"/>
                  </a:cubicBezTo>
                  <a:cubicBezTo>
                    <a:pt x="79" y="29"/>
                    <a:pt x="80" y="35"/>
                    <a:pt x="80" y="42"/>
                  </a:cubicBezTo>
                  <a:cubicBezTo>
                    <a:pt x="80" y="48"/>
                    <a:pt x="79" y="54"/>
                    <a:pt x="77" y="59"/>
                  </a:cubicBezTo>
                  <a:cubicBezTo>
                    <a:pt x="75" y="65"/>
                    <a:pt x="72" y="69"/>
                    <a:pt x="69" y="73"/>
                  </a:cubicBezTo>
                  <a:cubicBezTo>
                    <a:pt x="65" y="76"/>
                    <a:pt x="61" y="79"/>
                    <a:pt x="56" y="81"/>
                  </a:cubicBezTo>
                  <a:cubicBezTo>
                    <a:pt x="51" y="83"/>
                    <a:pt x="46" y="84"/>
                    <a:pt x="40" y="84"/>
                  </a:cubicBezTo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6DB134C-225A-497E-8F2B-17DC2D492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730" y="5666065"/>
              <a:ext cx="171450" cy="200025"/>
            </a:xfrm>
            <a:custGeom>
              <a:avLst/>
              <a:gdLst>
                <a:gd name="T0" fmla="*/ 0 w 71"/>
                <a:gd name="T1" fmla="*/ 0 h 82"/>
                <a:gd name="T2" fmla="*/ 21 w 71"/>
                <a:gd name="T3" fmla="*/ 0 h 82"/>
                <a:gd name="T4" fmla="*/ 21 w 71"/>
                <a:gd name="T5" fmla="*/ 50 h 82"/>
                <a:gd name="T6" fmla="*/ 24 w 71"/>
                <a:gd name="T7" fmla="*/ 61 h 82"/>
                <a:gd name="T8" fmla="*/ 33 w 71"/>
                <a:gd name="T9" fmla="*/ 64 h 82"/>
                <a:gd name="T10" fmla="*/ 39 w 71"/>
                <a:gd name="T11" fmla="*/ 63 h 82"/>
                <a:gd name="T12" fmla="*/ 44 w 71"/>
                <a:gd name="T13" fmla="*/ 59 h 82"/>
                <a:gd name="T14" fmla="*/ 48 w 71"/>
                <a:gd name="T15" fmla="*/ 54 h 82"/>
                <a:gd name="T16" fmla="*/ 50 w 71"/>
                <a:gd name="T17" fmla="*/ 48 h 82"/>
                <a:gd name="T18" fmla="*/ 50 w 71"/>
                <a:gd name="T19" fmla="*/ 0 h 82"/>
                <a:gd name="T20" fmla="*/ 71 w 71"/>
                <a:gd name="T21" fmla="*/ 0 h 82"/>
                <a:gd name="T22" fmla="*/ 71 w 71"/>
                <a:gd name="T23" fmla="*/ 79 h 82"/>
                <a:gd name="T24" fmla="*/ 50 w 71"/>
                <a:gd name="T25" fmla="*/ 79 h 82"/>
                <a:gd name="T26" fmla="*/ 50 w 71"/>
                <a:gd name="T27" fmla="*/ 68 h 82"/>
                <a:gd name="T28" fmla="*/ 39 w 71"/>
                <a:gd name="T29" fmla="*/ 79 h 82"/>
                <a:gd name="T30" fmla="*/ 26 w 71"/>
                <a:gd name="T31" fmla="*/ 82 h 82"/>
                <a:gd name="T32" fmla="*/ 6 w 71"/>
                <a:gd name="T33" fmla="*/ 75 h 82"/>
                <a:gd name="T34" fmla="*/ 0 w 71"/>
                <a:gd name="T35" fmla="*/ 53 h 82"/>
                <a:gd name="T36" fmla="*/ 0 w 71"/>
                <a:gd name="T3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82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5"/>
                    <a:pt x="22" y="59"/>
                    <a:pt x="24" y="61"/>
                  </a:cubicBezTo>
                  <a:cubicBezTo>
                    <a:pt x="26" y="63"/>
                    <a:pt x="29" y="64"/>
                    <a:pt x="33" y="64"/>
                  </a:cubicBezTo>
                  <a:cubicBezTo>
                    <a:pt x="35" y="64"/>
                    <a:pt x="37" y="64"/>
                    <a:pt x="39" y="63"/>
                  </a:cubicBezTo>
                  <a:cubicBezTo>
                    <a:pt x="41" y="62"/>
                    <a:pt x="43" y="61"/>
                    <a:pt x="44" y="59"/>
                  </a:cubicBezTo>
                  <a:cubicBezTo>
                    <a:pt x="46" y="58"/>
                    <a:pt x="47" y="56"/>
                    <a:pt x="48" y="54"/>
                  </a:cubicBezTo>
                  <a:cubicBezTo>
                    <a:pt x="49" y="52"/>
                    <a:pt x="50" y="50"/>
                    <a:pt x="50" y="48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47" y="73"/>
                    <a:pt x="43" y="76"/>
                    <a:pt x="39" y="79"/>
                  </a:cubicBezTo>
                  <a:cubicBezTo>
                    <a:pt x="35" y="81"/>
                    <a:pt x="31" y="82"/>
                    <a:pt x="26" y="82"/>
                  </a:cubicBezTo>
                  <a:cubicBezTo>
                    <a:pt x="17" y="82"/>
                    <a:pt x="11" y="79"/>
                    <a:pt x="6" y="75"/>
                  </a:cubicBezTo>
                  <a:cubicBezTo>
                    <a:pt x="2" y="70"/>
                    <a:pt x="0" y="63"/>
                    <a:pt x="0" y="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EBB6901-09C2-4A5B-8A87-8666A66E4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218" y="5664477"/>
              <a:ext cx="122237" cy="193675"/>
            </a:xfrm>
            <a:custGeom>
              <a:avLst/>
              <a:gdLst>
                <a:gd name="T0" fmla="*/ 0 w 50"/>
                <a:gd name="T1" fmla="*/ 1 h 80"/>
                <a:gd name="T2" fmla="*/ 20 w 50"/>
                <a:gd name="T3" fmla="*/ 1 h 80"/>
                <a:gd name="T4" fmla="*/ 20 w 50"/>
                <a:gd name="T5" fmla="*/ 12 h 80"/>
                <a:gd name="T6" fmla="*/ 30 w 50"/>
                <a:gd name="T7" fmla="*/ 3 h 80"/>
                <a:gd name="T8" fmla="*/ 41 w 50"/>
                <a:gd name="T9" fmla="*/ 0 h 80"/>
                <a:gd name="T10" fmla="*/ 46 w 50"/>
                <a:gd name="T11" fmla="*/ 0 h 80"/>
                <a:gd name="T12" fmla="*/ 50 w 50"/>
                <a:gd name="T13" fmla="*/ 1 h 80"/>
                <a:gd name="T14" fmla="*/ 47 w 50"/>
                <a:gd name="T15" fmla="*/ 20 h 80"/>
                <a:gd name="T16" fmla="*/ 38 w 50"/>
                <a:gd name="T17" fmla="*/ 19 h 80"/>
                <a:gd name="T18" fmla="*/ 32 w 50"/>
                <a:gd name="T19" fmla="*/ 20 h 80"/>
                <a:gd name="T20" fmla="*/ 26 w 50"/>
                <a:gd name="T21" fmla="*/ 23 h 80"/>
                <a:gd name="T22" fmla="*/ 22 w 50"/>
                <a:gd name="T23" fmla="*/ 29 h 80"/>
                <a:gd name="T24" fmla="*/ 21 w 50"/>
                <a:gd name="T25" fmla="*/ 35 h 80"/>
                <a:gd name="T26" fmla="*/ 21 w 50"/>
                <a:gd name="T27" fmla="*/ 80 h 80"/>
                <a:gd name="T28" fmla="*/ 0 w 50"/>
                <a:gd name="T29" fmla="*/ 80 h 80"/>
                <a:gd name="T30" fmla="*/ 0 w 50"/>
                <a:gd name="T31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80">
                  <a:moveTo>
                    <a:pt x="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3" y="8"/>
                    <a:pt x="26" y="5"/>
                    <a:pt x="30" y="3"/>
                  </a:cubicBezTo>
                  <a:cubicBezTo>
                    <a:pt x="33" y="1"/>
                    <a:pt x="37" y="0"/>
                    <a:pt x="41" y="0"/>
                  </a:cubicBezTo>
                  <a:cubicBezTo>
                    <a:pt x="43" y="0"/>
                    <a:pt x="45" y="0"/>
                    <a:pt x="46" y="0"/>
                  </a:cubicBezTo>
                  <a:cubicBezTo>
                    <a:pt x="48" y="0"/>
                    <a:pt x="49" y="1"/>
                    <a:pt x="50" y="1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5" y="19"/>
                    <a:pt x="42" y="19"/>
                    <a:pt x="38" y="19"/>
                  </a:cubicBezTo>
                  <a:cubicBezTo>
                    <a:pt x="36" y="19"/>
                    <a:pt x="34" y="19"/>
                    <a:pt x="32" y="20"/>
                  </a:cubicBezTo>
                  <a:cubicBezTo>
                    <a:pt x="30" y="21"/>
                    <a:pt x="28" y="22"/>
                    <a:pt x="26" y="23"/>
                  </a:cubicBezTo>
                  <a:cubicBezTo>
                    <a:pt x="24" y="25"/>
                    <a:pt x="23" y="26"/>
                    <a:pt x="22" y="29"/>
                  </a:cubicBezTo>
                  <a:cubicBezTo>
                    <a:pt x="21" y="31"/>
                    <a:pt x="21" y="33"/>
                    <a:pt x="21" y="35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0" y="80"/>
                    <a:pt x="0" y="80"/>
                    <a:pt x="0" y="8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723A1B5-5123-48DB-9D5F-0CD5A12848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5168" y="5596215"/>
              <a:ext cx="188912" cy="269875"/>
            </a:xfrm>
            <a:custGeom>
              <a:avLst/>
              <a:gdLst>
                <a:gd name="T0" fmla="*/ 21 w 78"/>
                <a:gd name="T1" fmla="*/ 70 h 111"/>
                <a:gd name="T2" fmla="*/ 22 w 78"/>
                <a:gd name="T3" fmla="*/ 82 h 111"/>
                <a:gd name="T4" fmla="*/ 26 w 78"/>
                <a:gd name="T5" fmla="*/ 89 h 111"/>
                <a:gd name="T6" fmla="*/ 32 w 78"/>
                <a:gd name="T7" fmla="*/ 93 h 111"/>
                <a:gd name="T8" fmla="*/ 38 w 78"/>
                <a:gd name="T9" fmla="*/ 94 h 111"/>
                <a:gd name="T10" fmla="*/ 45 w 78"/>
                <a:gd name="T11" fmla="*/ 92 h 111"/>
                <a:gd name="T12" fmla="*/ 51 w 78"/>
                <a:gd name="T13" fmla="*/ 88 h 111"/>
                <a:gd name="T14" fmla="*/ 54 w 78"/>
                <a:gd name="T15" fmla="*/ 80 h 111"/>
                <a:gd name="T16" fmla="*/ 56 w 78"/>
                <a:gd name="T17" fmla="*/ 69 h 111"/>
                <a:gd name="T18" fmla="*/ 54 w 78"/>
                <a:gd name="T19" fmla="*/ 57 h 111"/>
                <a:gd name="T20" fmla="*/ 51 w 78"/>
                <a:gd name="T21" fmla="*/ 50 h 111"/>
                <a:gd name="T22" fmla="*/ 45 w 78"/>
                <a:gd name="T23" fmla="*/ 46 h 111"/>
                <a:gd name="T24" fmla="*/ 39 w 78"/>
                <a:gd name="T25" fmla="*/ 44 h 111"/>
                <a:gd name="T26" fmla="*/ 32 w 78"/>
                <a:gd name="T27" fmla="*/ 45 h 111"/>
                <a:gd name="T28" fmla="*/ 26 w 78"/>
                <a:gd name="T29" fmla="*/ 49 h 111"/>
                <a:gd name="T30" fmla="*/ 22 w 78"/>
                <a:gd name="T31" fmla="*/ 56 h 111"/>
                <a:gd name="T32" fmla="*/ 21 w 78"/>
                <a:gd name="T33" fmla="*/ 67 h 111"/>
                <a:gd name="T34" fmla="*/ 21 w 78"/>
                <a:gd name="T35" fmla="*/ 70 h 111"/>
                <a:gd name="T36" fmla="*/ 0 w 78"/>
                <a:gd name="T37" fmla="*/ 0 h 111"/>
                <a:gd name="T38" fmla="*/ 21 w 78"/>
                <a:gd name="T39" fmla="*/ 0 h 111"/>
                <a:gd name="T40" fmla="*/ 21 w 78"/>
                <a:gd name="T41" fmla="*/ 39 h 111"/>
                <a:gd name="T42" fmla="*/ 45 w 78"/>
                <a:gd name="T43" fmla="*/ 27 h 111"/>
                <a:gd name="T44" fmla="*/ 70 w 78"/>
                <a:gd name="T45" fmla="*/ 38 h 111"/>
                <a:gd name="T46" fmla="*/ 78 w 78"/>
                <a:gd name="T47" fmla="*/ 69 h 111"/>
                <a:gd name="T48" fmla="*/ 75 w 78"/>
                <a:gd name="T49" fmla="*/ 86 h 111"/>
                <a:gd name="T50" fmla="*/ 69 w 78"/>
                <a:gd name="T51" fmla="*/ 99 h 111"/>
                <a:gd name="T52" fmla="*/ 58 w 78"/>
                <a:gd name="T53" fmla="*/ 108 h 111"/>
                <a:gd name="T54" fmla="*/ 43 w 78"/>
                <a:gd name="T55" fmla="*/ 111 h 111"/>
                <a:gd name="T56" fmla="*/ 31 w 78"/>
                <a:gd name="T57" fmla="*/ 108 h 111"/>
                <a:gd name="T58" fmla="*/ 20 w 78"/>
                <a:gd name="T59" fmla="*/ 100 h 111"/>
                <a:gd name="T60" fmla="*/ 20 w 78"/>
                <a:gd name="T61" fmla="*/ 108 h 111"/>
                <a:gd name="T62" fmla="*/ 0 w 78"/>
                <a:gd name="T63" fmla="*/ 108 h 111"/>
                <a:gd name="T64" fmla="*/ 0 w 7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111">
                  <a:moveTo>
                    <a:pt x="21" y="70"/>
                  </a:moveTo>
                  <a:cubicBezTo>
                    <a:pt x="21" y="75"/>
                    <a:pt x="21" y="79"/>
                    <a:pt x="22" y="82"/>
                  </a:cubicBezTo>
                  <a:cubicBezTo>
                    <a:pt x="23" y="85"/>
                    <a:pt x="24" y="87"/>
                    <a:pt x="26" y="89"/>
                  </a:cubicBezTo>
                  <a:cubicBezTo>
                    <a:pt x="28" y="91"/>
                    <a:pt x="30" y="92"/>
                    <a:pt x="32" y="93"/>
                  </a:cubicBezTo>
                  <a:cubicBezTo>
                    <a:pt x="34" y="93"/>
                    <a:pt x="36" y="94"/>
                    <a:pt x="38" y="94"/>
                  </a:cubicBezTo>
                  <a:cubicBezTo>
                    <a:pt x="41" y="94"/>
                    <a:pt x="43" y="93"/>
                    <a:pt x="45" y="92"/>
                  </a:cubicBezTo>
                  <a:cubicBezTo>
                    <a:pt x="47" y="91"/>
                    <a:pt x="49" y="90"/>
                    <a:pt x="51" y="88"/>
                  </a:cubicBezTo>
                  <a:cubicBezTo>
                    <a:pt x="52" y="86"/>
                    <a:pt x="53" y="84"/>
                    <a:pt x="54" y="80"/>
                  </a:cubicBezTo>
                  <a:cubicBezTo>
                    <a:pt x="55" y="77"/>
                    <a:pt x="56" y="73"/>
                    <a:pt x="56" y="69"/>
                  </a:cubicBezTo>
                  <a:cubicBezTo>
                    <a:pt x="56" y="64"/>
                    <a:pt x="55" y="61"/>
                    <a:pt x="54" y="57"/>
                  </a:cubicBezTo>
                  <a:cubicBezTo>
                    <a:pt x="54" y="54"/>
                    <a:pt x="52" y="52"/>
                    <a:pt x="51" y="50"/>
                  </a:cubicBezTo>
                  <a:cubicBezTo>
                    <a:pt x="49" y="48"/>
                    <a:pt x="48" y="46"/>
                    <a:pt x="45" y="46"/>
                  </a:cubicBezTo>
                  <a:cubicBezTo>
                    <a:pt x="43" y="45"/>
                    <a:pt x="41" y="44"/>
                    <a:pt x="39" y="44"/>
                  </a:cubicBezTo>
                  <a:cubicBezTo>
                    <a:pt x="36" y="44"/>
                    <a:pt x="34" y="45"/>
                    <a:pt x="32" y="45"/>
                  </a:cubicBezTo>
                  <a:cubicBezTo>
                    <a:pt x="30" y="46"/>
                    <a:pt x="28" y="47"/>
                    <a:pt x="26" y="49"/>
                  </a:cubicBezTo>
                  <a:cubicBezTo>
                    <a:pt x="24" y="51"/>
                    <a:pt x="23" y="53"/>
                    <a:pt x="22" y="56"/>
                  </a:cubicBezTo>
                  <a:cubicBezTo>
                    <a:pt x="21" y="59"/>
                    <a:pt x="21" y="63"/>
                    <a:pt x="21" y="67"/>
                  </a:cubicBezTo>
                  <a:lnTo>
                    <a:pt x="21" y="70"/>
                  </a:lnTo>
                  <a:close/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7" y="31"/>
                    <a:pt x="35" y="27"/>
                    <a:pt x="45" y="27"/>
                  </a:cubicBezTo>
                  <a:cubicBezTo>
                    <a:pt x="56" y="27"/>
                    <a:pt x="64" y="31"/>
                    <a:pt x="70" y="38"/>
                  </a:cubicBezTo>
                  <a:cubicBezTo>
                    <a:pt x="75" y="46"/>
                    <a:pt x="78" y="56"/>
                    <a:pt x="78" y="69"/>
                  </a:cubicBezTo>
                  <a:cubicBezTo>
                    <a:pt x="78" y="75"/>
                    <a:pt x="77" y="81"/>
                    <a:pt x="75" y="86"/>
                  </a:cubicBezTo>
                  <a:cubicBezTo>
                    <a:pt x="74" y="91"/>
                    <a:pt x="72" y="96"/>
                    <a:pt x="69" y="99"/>
                  </a:cubicBezTo>
                  <a:cubicBezTo>
                    <a:pt x="66" y="103"/>
                    <a:pt x="62" y="106"/>
                    <a:pt x="58" y="108"/>
                  </a:cubicBezTo>
                  <a:cubicBezTo>
                    <a:pt x="54" y="110"/>
                    <a:pt x="49" y="111"/>
                    <a:pt x="43" y="111"/>
                  </a:cubicBezTo>
                  <a:cubicBezTo>
                    <a:pt x="39" y="111"/>
                    <a:pt x="35" y="110"/>
                    <a:pt x="31" y="108"/>
                  </a:cubicBezTo>
                  <a:cubicBezTo>
                    <a:pt x="27" y="107"/>
                    <a:pt x="24" y="104"/>
                    <a:pt x="20" y="100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1F2B4B6-A1AF-46BF-AD69-34BE0A39C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768" y="5664477"/>
              <a:ext cx="120650" cy="193675"/>
            </a:xfrm>
            <a:custGeom>
              <a:avLst/>
              <a:gdLst>
                <a:gd name="T0" fmla="*/ 0 w 50"/>
                <a:gd name="T1" fmla="*/ 1 h 80"/>
                <a:gd name="T2" fmla="*/ 20 w 50"/>
                <a:gd name="T3" fmla="*/ 1 h 80"/>
                <a:gd name="T4" fmla="*/ 20 w 50"/>
                <a:gd name="T5" fmla="*/ 12 h 80"/>
                <a:gd name="T6" fmla="*/ 30 w 50"/>
                <a:gd name="T7" fmla="*/ 3 h 80"/>
                <a:gd name="T8" fmla="*/ 42 w 50"/>
                <a:gd name="T9" fmla="*/ 0 h 80"/>
                <a:gd name="T10" fmla="*/ 47 w 50"/>
                <a:gd name="T11" fmla="*/ 0 h 80"/>
                <a:gd name="T12" fmla="*/ 50 w 50"/>
                <a:gd name="T13" fmla="*/ 1 h 80"/>
                <a:gd name="T14" fmla="*/ 48 w 50"/>
                <a:gd name="T15" fmla="*/ 20 h 80"/>
                <a:gd name="T16" fmla="*/ 39 w 50"/>
                <a:gd name="T17" fmla="*/ 19 h 80"/>
                <a:gd name="T18" fmla="*/ 32 w 50"/>
                <a:gd name="T19" fmla="*/ 20 h 80"/>
                <a:gd name="T20" fmla="*/ 26 w 50"/>
                <a:gd name="T21" fmla="*/ 23 h 80"/>
                <a:gd name="T22" fmla="*/ 22 w 50"/>
                <a:gd name="T23" fmla="*/ 29 h 80"/>
                <a:gd name="T24" fmla="*/ 21 w 50"/>
                <a:gd name="T25" fmla="*/ 35 h 80"/>
                <a:gd name="T26" fmla="*/ 21 w 50"/>
                <a:gd name="T27" fmla="*/ 80 h 80"/>
                <a:gd name="T28" fmla="*/ 0 w 50"/>
                <a:gd name="T29" fmla="*/ 80 h 80"/>
                <a:gd name="T30" fmla="*/ 0 w 50"/>
                <a:gd name="T31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80">
                  <a:moveTo>
                    <a:pt x="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3" y="8"/>
                    <a:pt x="26" y="5"/>
                    <a:pt x="30" y="3"/>
                  </a:cubicBezTo>
                  <a:cubicBezTo>
                    <a:pt x="34" y="1"/>
                    <a:pt x="38" y="0"/>
                    <a:pt x="42" y="0"/>
                  </a:cubicBezTo>
                  <a:cubicBezTo>
                    <a:pt x="44" y="0"/>
                    <a:pt x="45" y="0"/>
                    <a:pt x="47" y="0"/>
                  </a:cubicBezTo>
                  <a:cubicBezTo>
                    <a:pt x="48" y="0"/>
                    <a:pt x="49" y="1"/>
                    <a:pt x="50" y="1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19"/>
                    <a:pt x="42" y="19"/>
                    <a:pt x="39" y="19"/>
                  </a:cubicBezTo>
                  <a:cubicBezTo>
                    <a:pt x="36" y="19"/>
                    <a:pt x="34" y="19"/>
                    <a:pt x="32" y="20"/>
                  </a:cubicBezTo>
                  <a:cubicBezTo>
                    <a:pt x="30" y="21"/>
                    <a:pt x="28" y="22"/>
                    <a:pt x="26" y="23"/>
                  </a:cubicBezTo>
                  <a:cubicBezTo>
                    <a:pt x="24" y="25"/>
                    <a:pt x="23" y="26"/>
                    <a:pt x="22" y="29"/>
                  </a:cubicBezTo>
                  <a:cubicBezTo>
                    <a:pt x="21" y="31"/>
                    <a:pt x="21" y="33"/>
                    <a:pt x="21" y="35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0" y="80"/>
                    <a:pt x="0" y="80"/>
                    <a:pt x="0" y="8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A088E78B-0E5A-40B4-9DD3-9C8B29C9A0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3943" y="5661302"/>
              <a:ext cx="173037" cy="201612"/>
            </a:xfrm>
            <a:custGeom>
              <a:avLst/>
              <a:gdLst>
                <a:gd name="T0" fmla="*/ 51 w 71"/>
                <a:gd name="T1" fmla="*/ 46 h 83"/>
                <a:gd name="T2" fmla="*/ 42 w 71"/>
                <a:gd name="T3" fmla="*/ 47 h 83"/>
                <a:gd name="T4" fmla="*/ 31 w 71"/>
                <a:gd name="T5" fmla="*/ 48 h 83"/>
                <a:gd name="T6" fmla="*/ 25 w 71"/>
                <a:gd name="T7" fmla="*/ 51 h 83"/>
                <a:gd name="T8" fmla="*/ 22 w 71"/>
                <a:gd name="T9" fmla="*/ 54 h 83"/>
                <a:gd name="T10" fmla="*/ 21 w 71"/>
                <a:gd name="T11" fmla="*/ 59 h 83"/>
                <a:gd name="T12" fmla="*/ 24 w 71"/>
                <a:gd name="T13" fmla="*/ 65 h 83"/>
                <a:gd name="T14" fmla="*/ 31 w 71"/>
                <a:gd name="T15" fmla="*/ 67 h 83"/>
                <a:gd name="T16" fmla="*/ 45 w 71"/>
                <a:gd name="T17" fmla="*/ 64 h 83"/>
                <a:gd name="T18" fmla="*/ 49 w 71"/>
                <a:gd name="T19" fmla="*/ 58 h 83"/>
                <a:gd name="T20" fmla="*/ 51 w 71"/>
                <a:gd name="T21" fmla="*/ 50 h 83"/>
                <a:gd name="T22" fmla="*/ 51 w 71"/>
                <a:gd name="T23" fmla="*/ 46 h 83"/>
                <a:gd name="T24" fmla="*/ 51 w 71"/>
                <a:gd name="T25" fmla="*/ 71 h 83"/>
                <a:gd name="T26" fmla="*/ 41 w 71"/>
                <a:gd name="T27" fmla="*/ 80 h 83"/>
                <a:gd name="T28" fmla="*/ 26 w 71"/>
                <a:gd name="T29" fmla="*/ 83 h 83"/>
                <a:gd name="T30" fmla="*/ 16 w 71"/>
                <a:gd name="T31" fmla="*/ 82 h 83"/>
                <a:gd name="T32" fmla="*/ 8 w 71"/>
                <a:gd name="T33" fmla="*/ 78 h 83"/>
                <a:gd name="T34" fmla="*/ 2 w 71"/>
                <a:gd name="T35" fmla="*/ 70 h 83"/>
                <a:gd name="T36" fmla="*/ 0 w 71"/>
                <a:gd name="T37" fmla="*/ 60 h 83"/>
                <a:gd name="T38" fmla="*/ 3 w 71"/>
                <a:gd name="T39" fmla="*/ 46 h 83"/>
                <a:gd name="T40" fmla="*/ 13 w 71"/>
                <a:gd name="T41" fmla="*/ 38 h 83"/>
                <a:gd name="T42" fmla="*/ 26 w 71"/>
                <a:gd name="T43" fmla="*/ 34 h 83"/>
                <a:gd name="T44" fmla="*/ 41 w 71"/>
                <a:gd name="T45" fmla="*/ 33 h 83"/>
                <a:gd name="T46" fmla="*/ 51 w 71"/>
                <a:gd name="T47" fmla="*/ 32 h 83"/>
                <a:gd name="T48" fmla="*/ 51 w 71"/>
                <a:gd name="T49" fmla="*/ 28 h 83"/>
                <a:gd name="T50" fmla="*/ 47 w 71"/>
                <a:gd name="T51" fmla="*/ 18 h 83"/>
                <a:gd name="T52" fmla="*/ 38 w 71"/>
                <a:gd name="T53" fmla="*/ 16 h 83"/>
                <a:gd name="T54" fmla="*/ 23 w 71"/>
                <a:gd name="T55" fmla="*/ 25 h 83"/>
                <a:gd name="T56" fmla="*/ 4 w 71"/>
                <a:gd name="T57" fmla="*/ 23 h 83"/>
                <a:gd name="T58" fmla="*/ 15 w 71"/>
                <a:gd name="T59" fmla="*/ 6 h 83"/>
                <a:gd name="T60" fmla="*/ 38 w 71"/>
                <a:gd name="T61" fmla="*/ 0 h 83"/>
                <a:gd name="T62" fmla="*/ 54 w 71"/>
                <a:gd name="T63" fmla="*/ 2 h 83"/>
                <a:gd name="T64" fmla="*/ 64 w 71"/>
                <a:gd name="T65" fmla="*/ 8 h 83"/>
                <a:gd name="T66" fmla="*/ 70 w 71"/>
                <a:gd name="T67" fmla="*/ 18 h 83"/>
                <a:gd name="T68" fmla="*/ 71 w 71"/>
                <a:gd name="T69" fmla="*/ 31 h 83"/>
                <a:gd name="T70" fmla="*/ 71 w 71"/>
                <a:gd name="T71" fmla="*/ 81 h 83"/>
                <a:gd name="T72" fmla="*/ 51 w 71"/>
                <a:gd name="T73" fmla="*/ 81 h 83"/>
                <a:gd name="T74" fmla="*/ 51 w 71"/>
                <a:gd name="T75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83">
                  <a:moveTo>
                    <a:pt x="51" y="46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37" y="47"/>
                    <a:pt x="34" y="47"/>
                    <a:pt x="31" y="48"/>
                  </a:cubicBezTo>
                  <a:cubicBezTo>
                    <a:pt x="28" y="49"/>
                    <a:pt x="26" y="50"/>
                    <a:pt x="25" y="51"/>
                  </a:cubicBezTo>
                  <a:cubicBezTo>
                    <a:pt x="23" y="52"/>
                    <a:pt x="22" y="53"/>
                    <a:pt x="22" y="54"/>
                  </a:cubicBezTo>
                  <a:cubicBezTo>
                    <a:pt x="21" y="56"/>
                    <a:pt x="21" y="57"/>
                    <a:pt x="21" y="59"/>
                  </a:cubicBezTo>
                  <a:cubicBezTo>
                    <a:pt x="21" y="62"/>
                    <a:pt x="22" y="64"/>
                    <a:pt x="24" y="65"/>
                  </a:cubicBezTo>
                  <a:cubicBezTo>
                    <a:pt x="25" y="67"/>
                    <a:pt x="28" y="67"/>
                    <a:pt x="31" y="67"/>
                  </a:cubicBezTo>
                  <a:cubicBezTo>
                    <a:pt x="37" y="67"/>
                    <a:pt x="41" y="66"/>
                    <a:pt x="45" y="64"/>
                  </a:cubicBezTo>
                  <a:cubicBezTo>
                    <a:pt x="46" y="62"/>
                    <a:pt x="48" y="60"/>
                    <a:pt x="49" y="58"/>
                  </a:cubicBezTo>
                  <a:cubicBezTo>
                    <a:pt x="50" y="56"/>
                    <a:pt x="51" y="53"/>
                    <a:pt x="51" y="50"/>
                  </a:cubicBezTo>
                  <a:lnTo>
                    <a:pt x="51" y="46"/>
                  </a:lnTo>
                  <a:close/>
                  <a:moveTo>
                    <a:pt x="51" y="71"/>
                  </a:moveTo>
                  <a:cubicBezTo>
                    <a:pt x="48" y="75"/>
                    <a:pt x="45" y="78"/>
                    <a:pt x="41" y="80"/>
                  </a:cubicBezTo>
                  <a:cubicBezTo>
                    <a:pt x="37" y="82"/>
                    <a:pt x="32" y="83"/>
                    <a:pt x="26" y="83"/>
                  </a:cubicBezTo>
                  <a:cubicBezTo>
                    <a:pt x="22" y="83"/>
                    <a:pt x="19" y="83"/>
                    <a:pt x="16" y="82"/>
                  </a:cubicBezTo>
                  <a:cubicBezTo>
                    <a:pt x="13" y="81"/>
                    <a:pt x="10" y="80"/>
                    <a:pt x="8" y="78"/>
                  </a:cubicBezTo>
                  <a:cubicBezTo>
                    <a:pt x="5" y="76"/>
                    <a:pt x="3" y="73"/>
                    <a:pt x="2" y="70"/>
                  </a:cubicBezTo>
                  <a:cubicBezTo>
                    <a:pt x="0" y="67"/>
                    <a:pt x="0" y="64"/>
                    <a:pt x="0" y="60"/>
                  </a:cubicBezTo>
                  <a:cubicBezTo>
                    <a:pt x="0" y="54"/>
                    <a:pt x="1" y="50"/>
                    <a:pt x="3" y="46"/>
                  </a:cubicBezTo>
                  <a:cubicBezTo>
                    <a:pt x="6" y="43"/>
                    <a:pt x="9" y="40"/>
                    <a:pt x="13" y="38"/>
                  </a:cubicBezTo>
                  <a:cubicBezTo>
                    <a:pt x="17" y="37"/>
                    <a:pt x="21" y="35"/>
                    <a:pt x="26" y="34"/>
                  </a:cubicBezTo>
                  <a:cubicBezTo>
                    <a:pt x="31" y="34"/>
                    <a:pt x="36" y="33"/>
                    <a:pt x="41" y="3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4"/>
                    <a:pt x="50" y="20"/>
                    <a:pt x="47" y="18"/>
                  </a:cubicBezTo>
                  <a:cubicBezTo>
                    <a:pt x="44" y="17"/>
                    <a:pt x="41" y="16"/>
                    <a:pt x="38" y="16"/>
                  </a:cubicBezTo>
                  <a:cubicBezTo>
                    <a:pt x="29" y="16"/>
                    <a:pt x="25" y="19"/>
                    <a:pt x="23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15"/>
                    <a:pt x="9" y="9"/>
                    <a:pt x="15" y="6"/>
                  </a:cubicBezTo>
                  <a:cubicBezTo>
                    <a:pt x="21" y="2"/>
                    <a:pt x="29" y="0"/>
                    <a:pt x="38" y="0"/>
                  </a:cubicBezTo>
                  <a:cubicBezTo>
                    <a:pt x="45" y="0"/>
                    <a:pt x="50" y="1"/>
                    <a:pt x="54" y="2"/>
                  </a:cubicBezTo>
                  <a:cubicBezTo>
                    <a:pt x="58" y="4"/>
                    <a:pt x="62" y="6"/>
                    <a:pt x="64" y="8"/>
                  </a:cubicBezTo>
                  <a:cubicBezTo>
                    <a:pt x="67" y="11"/>
                    <a:pt x="69" y="15"/>
                    <a:pt x="70" y="18"/>
                  </a:cubicBezTo>
                  <a:cubicBezTo>
                    <a:pt x="71" y="22"/>
                    <a:pt x="71" y="27"/>
                    <a:pt x="71" y="3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51" y="81"/>
                    <a:pt x="51" y="81"/>
                    <a:pt x="51" y="81"/>
                  </a:cubicBezTo>
                  <a:lnTo>
                    <a:pt x="51" y="71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3D85BE0-60A4-4E49-826F-BDDC8DDE5B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9843" y="5596215"/>
              <a:ext cx="53975" cy="261937"/>
            </a:xfrm>
            <a:custGeom>
              <a:avLst/>
              <a:gdLst>
                <a:gd name="T0" fmla="*/ 2 w 34"/>
                <a:gd name="T1" fmla="*/ 165 h 165"/>
                <a:gd name="T2" fmla="*/ 34 w 34"/>
                <a:gd name="T3" fmla="*/ 165 h 165"/>
                <a:gd name="T4" fmla="*/ 34 w 34"/>
                <a:gd name="T5" fmla="*/ 44 h 165"/>
                <a:gd name="T6" fmla="*/ 2 w 34"/>
                <a:gd name="T7" fmla="*/ 44 h 165"/>
                <a:gd name="T8" fmla="*/ 2 w 34"/>
                <a:gd name="T9" fmla="*/ 165 h 165"/>
                <a:gd name="T10" fmla="*/ 0 w 34"/>
                <a:gd name="T11" fmla="*/ 29 h 165"/>
                <a:gd name="T12" fmla="*/ 34 w 34"/>
                <a:gd name="T13" fmla="*/ 29 h 165"/>
                <a:gd name="T14" fmla="*/ 34 w 34"/>
                <a:gd name="T15" fmla="*/ 0 h 165"/>
                <a:gd name="T16" fmla="*/ 0 w 34"/>
                <a:gd name="T17" fmla="*/ 0 h 165"/>
                <a:gd name="T18" fmla="*/ 0 w 34"/>
                <a:gd name="T19" fmla="*/ 2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65">
                  <a:moveTo>
                    <a:pt x="2" y="165"/>
                  </a:moveTo>
                  <a:lnTo>
                    <a:pt x="34" y="165"/>
                  </a:lnTo>
                  <a:lnTo>
                    <a:pt x="34" y="44"/>
                  </a:lnTo>
                  <a:lnTo>
                    <a:pt x="2" y="44"/>
                  </a:lnTo>
                  <a:lnTo>
                    <a:pt x="2" y="165"/>
                  </a:lnTo>
                  <a:close/>
                  <a:moveTo>
                    <a:pt x="0" y="29"/>
                  </a:moveTo>
                  <a:lnTo>
                    <a:pt x="34" y="29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FA22CB9-D49A-473F-954A-8688104C1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855" y="5661302"/>
              <a:ext cx="171450" cy="196850"/>
            </a:xfrm>
            <a:custGeom>
              <a:avLst/>
              <a:gdLst>
                <a:gd name="T0" fmla="*/ 0 w 71"/>
                <a:gd name="T1" fmla="*/ 2 h 81"/>
                <a:gd name="T2" fmla="*/ 20 w 71"/>
                <a:gd name="T3" fmla="*/ 2 h 81"/>
                <a:gd name="T4" fmla="*/ 20 w 71"/>
                <a:gd name="T5" fmla="*/ 13 h 81"/>
                <a:gd name="T6" fmla="*/ 31 w 71"/>
                <a:gd name="T7" fmla="*/ 3 h 81"/>
                <a:gd name="T8" fmla="*/ 45 w 71"/>
                <a:gd name="T9" fmla="*/ 0 h 81"/>
                <a:gd name="T10" fmla="*/ 65 w 71"/>
                <a:gd name="T11" fmla="*/ 7 h 81"/>
                <a:gd name="T12" fmla="*/ 71 w 71"/>
                <a:gd name="T13" fmla="*/ 29 h 81"/>
                <a:gd name="T14" fmla="*/ 71 w 71"/>
                <a:gd name="T15" fmla="*/ 81 h 81"/>
                <a:gd name="T16" fmla="*/ 50 w 71"/>
                <a:gd name="T17" fmla="*/ 81 h 81"/>
                <a:gd name="T18" fmla="*/ 50 w 71"/>
                <a:gd name="T19" fmla="*/ 32 h 81"/>
                <a:gd name="T20" fmla="*/ 47 w 71"/>
                <a:gd name="T21" fmla="*/ 21 h 81"/>
                <a:gd name="T22" fmla="*/ 38 w 71"/>
                <a:gd name="T23" fmla="*/ 18 h 81"/>
                <a:gd name="T24" fmla="*/ 31 w 71"/>
                <a:gd name="T25" fmla="*/ 19 h 81"/>
                <a:gd name="T26" fmla="*/ 26 w 71"/>
                <a:gd name="T27" fmla="*/ 22 h 81"/>
                <a:gd name="T28" fmla="*/ 22 w 71"/>
                <a:gd name="T29" fmla="*/ 27 h 81"/>
                <a:gd name="T30" fmla="*/ 21 w 71"/>
                <a:gd name="T31" fmla="*/ 34 h 81"/>
                <a:gd name="T32" fmla="*/ 21 w 71"/>
                <a:gd name="T33" fmla="*/ 81 h 81"/>
                <a:gd name="T34" fmla="*/ 0 w 71"/>
                <a:gd name="T35" fmla="*/ 81 h 81"/>
                <a:gd name="T36" fmla="*/ 0 w 71"/>
                <a:gd name="T37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81">
                  <a:moveTo>
                    <a:pt x="0" y="2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9"/>
                    <a:pt x="27" y="5"/>
                    <a:pt x="31" y="3"/>
                  </a:cubicBezTo>
                  <a:cubicBezTo>
                    <a:pt x="36" y="1"/>
                    <a:pt x="40" y="0"/>
                    <a:pt x="45" y="0"/>
                  </a:cubicBezTo>
                  <a:cubicBezTo>
                    <a:pt x="54" y="0"/>
                    <a:pt x="60" y="2"/>
                    <a:pt x="65" y="7"/>
                  </a:cubicBezTo>
                  <a:cubicBezTo>
                    <a:pt x="69" y="12"/>
                    <a:pt x="71" y="19"/>
                    <a:pt x="71" y="29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27"/>
                    <a:pt x="49" y="23"/>
                    <a:pt x="47" y="21"/>
                  </a:cubicBezTo>
                  <a:cubicBezTo>
                    <a:pt x="45" y="19"/>
                    <a:pt x="42" y="18"/>
                    <a:pt x="38" y="18"/>
                  </a:cubicBezTo>
                  <a:cubicBezTo>
                    <a:pt x="36" y="18"/>
                    <a:pt x="33" y="18"/>
                    <a:pt x="31" y="19"/>
                  </a:cubicBezTo>
                  <a:cubicBezTo>
                    <a:pt x="29" y="20"/>
                    <a:pt x="27" y="21"/>
                    <a:pt x="26" y="22"/>
                  </a:cubicBezTo>
                  <a:cubicBezTo>
                    <a:pt x="24" y="24"/>
                    <a:pt x="23" y="26"/>
                    <a:pt x="22" y="27"/>
                  </a:cubicBezTo>
                  <a:cubicBezTo>
                    <a:pt x="21" y="29"/>
                    <a:pt x="21" y="32"/>
                    <a:pt x="21" y="34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3B81858-F1E9-4E32-9E75-C1104B597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6718" y="5596215"/>
              <a:ext cx="50800" cy="261937"/>
            </a:xfrm>
            <a:custGeom>
              <a:avLst/>
              <a:gdLst>
                <a:gd name="T0" fmla="*/ 0 w 32"/>
                <a:gd name="T1" fmla="*/ 165 h 165"/>
                <a:gd name="T2" fmla="*/ 32 w 32"/>
                <a:gd name="T3" fmla="*/ 165 h 165"/>
                <a:gd name="T4" fmla="*/ 32 w 32"/>
                <a:gd name="T5" fmla="*/ 44 h 165"/>
                <a:gd name="T6" fmla="*/ 0 w 32"/>
                <a:gd name="T7" fmla="*/ 44 h 165"/>
                <a:gd name="T8" fmla="*/ 0 w 32"/>
                <a:gd name="T9" fmla="*/ 165 h 165"/>
                <a:gd name="T10" fmla="*/ 0 w 32"/>
                <a:gd name="T11" fmla="*/ 29 h 165"/>
                <a:gd name="T12" fmla="*/ 32 w 32"/>
                <a:gd name="T13" fmla="*/ 29 h 165"/>
                <a:gd name="T14" fmla="*/ 32 w 32"/>
                <a:gd name="T15" fmla="*/ 0 h 165"/>
                <a:gd name="T16" fmla="*/ 0 w 32"/>
                <a:gd name="T17" fmla="*/ 0 h 165"/>
                <a:gd name="T18" fmla="*/ 0 w 32"/>
                <a:gd name="T19" fmla="*/ 2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65">
                  <a:moveTo>
                    <a:pt x="0" y="165"/>
                  </a:moveTo>
                  <a:lnTo>
                    <a:pt x="32" y="165"/>
                  </a:lnTo>
                  <a:lnTo>
                    <a:pt x="32" y="44"/>
                  </a:lnTo>
                  <a:lnTo>
                    <a:pt x="0" y="44"/>
                  </a:lnTo>
                  <a:lnTo>
                    <a:pt x="0" y="165"/>
                  </a:lnTo>
                  <a:close/>
                  <a:moveTo>
                    <a:pt x="0" y="29"/>
                  </a:moveTo>
                  <a:lnTo>
                    <a:pt x="32" y="2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0F2B874-493C-4466-BA6E-D4C723FA9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443" y="5661302"/>
              <a:ext cx="174625" cy="204787"/>
            </a:xfrm>
            <a:custGeom>
              <a:avLst/>
              <a:gdLst>
                <a:gd name="T0" fmla="*/ 20 w 72"/>
                <a:gd name="T1" fmla="*/ 56 h 84"/>
                <a:gd name="T2" fmla="*/ 26 w 72"/>
                <a:gd name="T3" fmla="*/ 65 h 84"/>
                <a:gd name="T4" fmla="*/ 37 w 72"/>
                <a:gd name="T5" fmla="*/ 67 h 84"/>
                <a:gd name="T6" fmla="*/ 48 w 72"/>
                <a:gd name="T7" fmla="*/ 66 h 84"/>
                <a:gd name="T8" fmla="*/ 51 w 72"/>
                <a:gd name="T9" fmla="*/ 59 h 84"/>
                <a:gd name="T10" fmla="*/ 49 w 72"/>
                <a:gd name="T11" fmla="*/ 54 h 84"/>
                <a:gd name="T12" fmla="*/ 41 w 72"/>
                <a:gd name="T13" fmla="*/ 51 h 84"/>
                <a:gd name="T14" fmla="*/ 30 w 72"/>
                <a:gd name="T15" fmla="*/ 49 h 84"/>
                <a:gd name="T16" fmla="*/ 9 w 72"/>
                <a:gd name="T17" fmla="*/ 41 h 84"/>
                <a:gd name="T18" fmla="*/ 2 w 72"/>
                <a:gd name="T19" fmla="*/ 25 h 84"/>
                <a:gd name="T20" fmla="*/ 4 w 72"/>
                <a:gd name="T21" fmla="*/ 14 h 84"/>
                <a:gd name="T22" fmla="*/ 11 w 72"/>
                <a:gd name="T23" fmla="*/ 7 h 84"/>
                <a:gd name="T24" fmla="*/ 22 w 72"/>
                <a:gd name="T25" fmla="*/ 2 h 84"/>
                <a:gd name="T26" fmla="*/ 36 w 72"/>
                <a:gd name="T27" fmla="*/ 0 h 84"/>
                <a:gd name="T28" fmla="*/ 52 w 72"/>
                <a:gd name="T29" fmla="*/ 2 h 84"/>
                <a:gd name="T30" fmla="*/ 62 w 72"/>
                <a:gd name="T31" fmla="*/ 7 h 84"/>
                <a:gd name="T32" fmla="*/ 68 w 72"/>
                <a:gd name="T33" fmla="*/ 15 h 84"/>
                <a:gd name="T34" fmla="*/ 71 w 72"/>
                <a:gd name="T35" fmla="*/ 24 h 84"/>
                <a:gd name="T36" fmla="*/ 52 w 72"/>
                <a:gd name="T37" fmla="*/ 26 h 84"/>
                <a:gd name="T38" fmla="*/ 47 w 72"/>
                <a:gd name="T39" fmla="*/ 18 h 84"/>
                <a:gd name="T40" fmla="*/ 36 w 72"/>
                <a:gd name="T41" fmla="*/ 16 h 84"/>
                <a:gd name="T42" fmla="*/ 29 w 72"/>
                <a:gd name="T43" fmla="*/ 16 h 84"/>
                <a:gd name="T44" fmla="*/ 25 w 72"/>
                <a:gd name="T45" fmla="*/ 18 h 84"/>
                <a:gd name="T46" fmla="*/ 23 w 72"/>
                <a:gd name="T47" fmla="*/ 21 h 84"/>
                <a:gd name="T48" fmla="*/ 22 w 72"/>
                <a:gd name="T49" fmla="*/ 23 h 84"/>
                <a:gd name="T50" fmla="*/ 24 w 72"/>
                <a:gd name="T51" fmla="*/ 29 h 84"/>
                <a:gd name="T52" fmla="*/ 33 w 72"/>
                <a:gd name="T53" fmla="*/ 32 h 84"/>
                <a:gd name="T54" fmla="*/ 43 w 72"/>
                <a:gd name="T55" fmla="*/ 33 h 84"/>
                <a:gd name="T56" fmla="*/ 57 w 72"/>
                <a:gd name="T57" fmla="*/ 37 h 84"/>
                <a:gd name="T58" fmla="*/ 66 w 72"/>
                <a:gd name="T59" fmla="*/ 42 h 84"/>
                <a:gd name="T60" fmla="*/ 70 w 72"/>
                <a:gd name="T61" fmla="*/ 49 h 84"/>
                <a:gd name="T62" fmla="*/ 72 w 72"/>
                <a:gd name="T63" fmla="*/ 59 h 84"/>
                <a:gd name="T64" fmla="*/ 63 w 72"/>
                <a:gd name="T65" fmla="*/ 77 h 84"/>
                <a:gd name="T66" fmla="*/ 37 w 72"/>
                <a:gd name="T67" fmla="*/ 84 h 84"/>
                <a:gd name="T68" fmla="*/ 24 w 72"/>
                <a:gd name="T69" fmla="*/ 83 h 84"/>
                <a:gd name="T70" fmla="*/ 12 w 72"/>
                <a:gd name="T71" fmla="*/ 78 h 84"/>
                <a:gd name="T72" fmla="*/ 4 w 72"/>
                <a:gd name="T73" fmla="*/ 70 h 84"/>
                <a:gd name="T74" fmla="*/ 0 w 72"/>
                <a:gd name="T75" fmla="*/ 56 h 84"/>
                <a:gd name="T76" fmla="*/ 20 w 72"/>
                <a:gd name="T77" fmla="*/ 5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84">
                  <a:moveTo>
                    <a:pt x="20" y="56"/>
                  </a:moveTo>
                  <a:cubicBezTo>
                    <a:pt x="21" y="61"/>
                    <a:pt x="23" y="64"/>
                    <a:pt x="26" y="65"/>
                  </a:cubicBezTo>
                  <a:cubicBezTo>
                    <a:pt x="29" y="67"/>
                    <a:pt x="33" y="67"/>
                    <a:pt x="37" y="67"/>
                  </a:cubicBezTo>
                  <a:cubicBezTo>
                    <a:pt x="42" y="67"/>
                    <a:pt x="45" y="67"/>
                    <a:pt x="48" y="66"/>
                  </a:cubicBezTo>
                  <a:cubicBezTo>
                    <a:pt x="50" y="64"/>
                    <a:pt x="51" y="62"/>
                    <a:pt x="51" y="59"/>
                  </a:cubicBezTo>
                  <a:cubicBezTo>
                    <a:pt x="51" y="57"/>
                    <a:pt x="50" y="56"/>
                    <a:pt x="49" y="54"/>
                  </a:cubicBezTo>
                  <a:cubicBezTo>
                    <a:pt x="47" y="53"/>
                    <a:pt x="45" y="52"/>
                    <a:pt x="41" y="51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21" y="48"/>
                    <a:pt x="13" y="45"/>
                    <a:pt x="9" y="41"/>
                  </a:cubicBezTo>
                  <a:cubicBezTo>
                    <a:pt x="4" y="38"/>
                    <a:pt x="2" y="32"/>
                    <a:pt x="2" y="25"/>
                  </a:cubicBezTo>
                  <a:cubicBezTo>
                    <a:pt x="2" y="21"/>
                    <a:pt x="3" y="17"/>
                    <a:pt x="4" y="14"/>
                  </a:cubicBezTo>
                  <a:cubicBezTo>
                    <a:pt x="6" y="11"/>
                    <a:pt x="8" y="9"/>
                    <a:pt x="11" y="7"/>
                  </a:cubicBezTo>
                  <a:cubicBezTo>
                    <a:pt x="14" y="5"/>
                    <a:pt x="18" y="3"/>
                    <a:pt x="22" y="2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2"/>
                  </a:cubicBezTo>
                  <a:cubicBezTo>
                    <a:pt x="56" y="3"/>
                    <a:pt x="59" y="5"/>
                    <a:pt x="62" y="7"/>
                  </a:cubicBezTo>
                  <a:cubicBezTo>
                    <a:pt x="65" y="9"/>
                    <a:pt x="67" y="12"/>
                    <a:pt x="68" y="15"/>
                  </a:cubicBezTo>
                  <a:cubicBezTo>
                    <a:pt x="69" y="17"/>
                    <a:pt x="70" y="21"/>
                    <a:pt x="71" y="24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1" y="23"/>
                    <a:pt x="50" y="20"/>
                    <a:pt x="47" y="18"/>
                  </a:cubicBezTo>
                  <a:cubicBezTo>
                    <a:pt x="45" y="17"/>
                    <a:pt x="41" y="16"/>
                    <a:pt x="36" y="16"/>
                  </a:cubicBezTo>
                  <a:cubicBezTo>
                    <a:pt x="34" y="16"/>
                    <a:pt x="31" y="16"/>
                    <a:pt x="29" y="16"/>
                  </a:cubicBezTo>
                  <a:cubicBezTo>
                    <a:pt x="27" y="17"/>
                    <a:pt x="26" y="17"/>
                    <a:pt x="25" y="18"/>
                  </a:cubicBezTo>
                  <a:cubicBezTo>
                    <a:pt x="24" y="19"/>
                    <a:pt x="23" y="20"/>
                    <a:pt x="23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26"/>
                    <a:pt x="23" y="28"/>
                    <a:pt x="24" y="29"/>
                  </a:cubicBezTo>
                  <a:cubicBezTo>
                    <a:pt x="26" y="30"/>
                    <a:pt x="29" y="31"/>
                    <a:pt x="33" y="3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9" y="34"/>
                    <a:pt x="54" y="35"/>
                    <a:pt x="57" y="37"/>
                  </a:cubicBezTo>
                  <a:cubicBezTo>
                    <a:pt x="61" y="38"/>
                    <a:pt x="64" y="40"/>
                    <a:pt x="66" y="42"/>
                  </a:cubicBezTo>
                  <a:cubicBezTo>
                    <a:pt x="68" y="44"/>
                    <a:pt x="70" y="46"/>
                    <a:pt x="70" y="49"/>
                  </a:cubicBezTo>
                  <a:cubicBezTo>
                    <a:pt x="71" y="52"/>
                    <a:pt x="72" y="55"/>
                    <a:pt x="72" y="59"/>
                  </a:cubicBezTo>
                  <a:cubicBezTo>
                    <a:pt x="72" y="67"/>
                    <a:pt x="69" y="73"/>
                    <a:pt x="63" y="77"/>
                  </a:cubicBezTo>
                  <a:cubicBezTo>
                    <a:pt x="58" y="82"/>
                    <a:pt x="49" y="84"/>
                    <a:pt x="37" y="84"/>
                  </a:cubicBezTo>
                  <a:cubicBezTo>
                    <a:pt x="32" y="84"/>
                    <a:pt x="28" y="83"/>
                    <a:pt x="24" y="83"/>
                  </a:cubicBezTo>
                  <a:cubicBezTo>
                    <a:pt x="19" y="82"/>
                    <a:pt x="15" y="80"/>
                    <a:pt x="12" y="78"/>
                  </a:cubicBezTo>
                  <a:cubicBezTo>
                    <a:pt x="9" y="76"/>
                    <a:pt x="6" y="73"/>
                    <a:pt x="4" y="70"/>
                  </a:cubicBezTo>
                  <a:cubicBezTo>
                    <a:pt x="2" y="66"/>
                    <a:pt x="0" y="62"/>
                    <a:pt x="0" y="56"/>
                  </a:cubicBezTo>
                  <a:lnTo>
                    <a:pt x="20" y="56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E506B771-8433-4353-A209-85389CB6C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255" y="5661302"/>
              <a:ext cx="174625" cy="201612"/>
            </a:xfrm>
            <a:custGeom>
              <a:avLst/>
              <a:gdLst>
                <a:gd name="T0" fmla="*/ 51 w 72"/>
                <a:gd name="T1" fmla="*/ 46 h 83"/>
                <a:gd name="T2" fmla="*/ 42 w 72"/>
                <a:gd name="T3" fmla="*/ 47 h 83"/>
                <a:gd name="T4" fmla="*/ 31 w 72"/>
                <a:gd name="T5" fmla="*/ 48 h 83"/>
                <a:gd name="T6" fmla="*/ 25 w 72"/>
                <a:gd name="T7" fmla="*/ 51 h 83"/>
                <a:gd name="T8" fmla="*/ 22 w 72"/>
                <a:gd name="T9" fmla="*/ 54 h 83"/>
                <a:gd name="T10" fmla="*/ 21 w 72"/>
                <a:gd name="T11" fmla="*/ 59 h 83"/>
                <a:gd name="T12" fmla="*/ 24 w 72"/>
                <a:gd name="T13" fmla="*/ 65 h 83"/>
                <a:gd name="T14" fmla="*/ 32 w 72"/>
                <a:gd name="T15" fmla="*/ 67 h 83"/>
                <a:gd name="T16" fmla="*/ 45 w 72"/>
                <a:gd name="T17" fmla="*/ 64 h 83"/>
                <a:gd name="T18" fmla="*/ 50 w 72"/>
                <a:gd name="T19" fmla="*/ 58 h 83"/>
                <a:gd name="T20" fmla="*/ 51 w 72"/>
                <a:gd name="T21" fmla="*/ 50 h 83"/>
                <a:gd name="T22" fmla="*/ 51 w 72"/>
                <a:gd name="T23" fmla="*/ 46 h 83"/>
                <a:gd name="T24" fmla="*/ 52 w 72"/>
                <a:gd name="T25" fmla="*/ 71 h 83"/>
                <a:gd name="T26" fmla="*/ 41 w 72"/>
                <a:gd name="T27" fmla="*/ 80 h 83"/>
                <a:gd name="T28" fmla="*/ 26 w 72"/>
                <a:gd name="T29" fmla="*/ 83 h 83"/>
                <a:gd name="T30" fmla="*/ 16 w 72"/>
                <a:gd name="T31" fmla="*/ 82 h 83"/>
                <a:gd name="T32" fmla="*/ 8 w 72"/>
                <a:gd name="T33" fmla="*/ 78 h 83"/>
                <a:gd name="T34" fmla="*/ 2 w 72"/>
                <a:gd name="T35" fmla="*/ 70 h 83"/>
                <a:gd name="T36" fmla="*/ 0 w 72"/>
                <a:gd name="T37" fmla="*/ 60 h 83"/>
                <a:gd name="T38" fmla="*/ 4 w 72"/>
                <a:gd name="T39" fmla="*/ 46 h 83"/>
                <a:gd name="T40" fmla="*/ 13 w 72"/>
                <a:gd name="T41" fmla="*/ 38 h 83"/>
                <a:gd name="T42" fmla="*/ 27 w 72"/>
                <a:gd name="T43" fmla="*/ 34 h 83"/>
                <a:gd name="T44" fmla="*/ 41 w 72"/>
                <a:gd name="T45" fmla="*/ 33 h 83"/>
                <a:gd name="T46" fmla="*/ 52 w 72"/>
                <a:gd name="T47" fmla="*/ 32 h 83"/>
                <a:gd name="T48" fmla="*/ 52 w 72"/>
                <a:gd name="T49" fmla="*/ 28 h 83"/>
                <a:gd name="T50" fmla="*/ 48 w 72"/>
                <a:gd name="T51" fmla="*/ 18 h 83"/>
                <a:gd name="T52" fmla="*/ 38 w 72"/>
                <a:gd name="T53" fmla="*/ 16 h 83"/>
                <a:gd name="T54" fmla="*/ 24 w 72"/>
                <a:gd name="T55" fmla="*/ 25 h 83"/>
                <a:gd name="T56" fmla="*/ 4 w 72"/>
                <a:gd name="T57" fmla="*/ 23 h 83"/>
                <a:gd name="T58" fmla="*/ 15 w 72"/>
                <a:gd name="T59" fmla="*/ 6 h 83"/>
                <a:gd name="T60" fmla="*/ 39 w 72"/>
                <a:gd name="T61" fmla="*/ 0 h 83"/>
                <a:gd name="T62" fmla="*/ 54 w 72"/>
                <a:gd name="T63" fmla="*/ 2 h 83"/>
                <a:gd name="T64" fmla="*/ 64 w 72"/>
                <a:gd name="T65" fmla="*/ 8 h 83"/>
                <a:gd name="T66" fmla="*/ 70 w 72"/>
                <a:gd name="T67" fmla="*/ 18 h 83"/>
                <a:gd name="T68" fmla="*/ 72 w 72"/>
                <a:gd name="T69" fmla="*/ 31 h 83"/>
                <a:gd name="T70" fmla="*/ 72 w 72"/>
                <a:gd name="T71" fmla="*/ 81 h 83"/>
                <a:gd name="T72" fmla="*/ 52 w 72"/>
                <a:gd name="T73" fmla="*/ 81 h 83"/>
                <a:gd name="T74" fmla="*/ 52 w 72"/>
                <a:gd name="T75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83">
                  <a:moveTo>
                    <a:pt x="51" y="46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38" y="47"/>
                    <a:pt x="34" y="47"/>
                    <a:pt x="31" y="48"/>
                  </a:cubicBezTo>
                  <a:cubicBezTo>
                    <a:pt x="29" y="49"/>
                    <a:pt x="26" y="50"/>
                    <a:pt x="25" y="51"/>
                  </a:cubicBezTo>
                  <a:cubicBezTo>
                    <a:pt x="24" y="52"/>
                    <a:pt x="23" y="53"/>
                    <a:pt x="22" y="54"/>
                  </a:cubicBezTo>
                  <a:cubicBezTo>
                    <a:pt x="22" y="56"/>
                    <a:pt x="21" y="57"/>
                    <a:pt x="21" y="59"/>
                  </a:cubicBezTo>
                  <a:cubicBezTo>
                    <a:pt x="21" y="62"/>
                    <a:pt x="22" y="64"/>
                    <a:pt x="24" y="65"/>
                  </a:cubicBezTo>
                  <a:cubicBezTo>
                    <a:pt x="26" y="67"/>
                    <a:pt x="28" y="67"/>
                    <a:pt x="32" y="67"/>
                  </a:cubicBezTo>
                  <a:cubicBezTo>
                    <a:pt x="37" y="67"/>
                    <a:pt x="41" y="66"/>
                    <a:pt x="45" y="64"/>
                  </a:cubicBezTo>
                  <a:cubicBezTo>
                    <a:pt x="47" y="62"/>
                    <a:pt x="48" y="60"/>
                    <a:pt x="50" y="58"/>
                  </a:cubicBezTo>
                  <a:cubicBezTo>
                    <a:pt x="51" y="56"/>
                    <a:pt x="51" y="53"/>
                    <a:pt x="51" y="50"/>
                  </a:cubicBezTo>
                  <a:lnTo>
                    <a:pt x="51" y="46"/>
                  </a:lnTo>
                  <a:close/>
                  <a:moveTo>
                    <a:pt x="52" y="71"/>
                  </a:moveTo>
                  <a:cubicBezTo>
                    <a:pt x="49" y="75"/>
                    <a:pt x="45" y="78"/>
                    <a:pt x="41" y="80"/>
                  </a:cubicBezTo>
                  <a:cubicBezTo>
                    <a:pt x="37" y="82"/>
                    <a:pt x="32" y="83"/>
                    <a:pt x="26" y="83"/>
                  </a:cubicBezTo>
                  <a:cubicBezTo>
                    <a:pt x="23" y="83"/>
                    <a:pt x="19" y="83"/>
                    <a:pt x="16" y="82"/>
                  </a:cubicBezTo>
                  <a:cubicBezTo>
                    <a:pt x="13" y="81"/>
                    <a:pt x="10" y="80"/>
                    <a:pt x="8" y="78"/>
                  </a:cubicBezTo>
                  <a:cubicBezTo>
                    <a:pt x="6" y="76"/>
                    <a:pt x="4" y="73"/>
                    <a:pt x="2" y="70"/>
                  </a:cubicBezTo>
                  <a:cubicBezTo>
                    <a:pt x="1" y="67"/>
                    <a:pt x="0" y="64"/>
                    <a:pt x="0" y="60"/>
                  </a:cubicBezTo>
                  <a:cubicBezTo>
                    <a:pt x="0" y="54"/>
                    <a:pt x="1" y="50"/>
                    <a:pt x="4" y="46"/>
                  </a:cubicBezTo>
                  <a:cubicBezTo>
                    <a:pt x="6" y="43"/>
                    <a:pt x="9" y="40"/>
                    <a:pt x="13" y="38"/>
                  </a:cubicBezTo>
                  <a:cubicBezTo>
                    <a:pt x="17" y="37"/>
                    <a:pt x="22" y="35"/>
                    <a:pt x="27" y="34"/>
                  </a:cubicBezTo>
                  <a:cubicBezTo>
                    <a:pt x="31" y="34"/>
                    <a:pt x="36" y="33"/>
                    <a:pt x="41" y="33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4"/>
                    <a:pt x="50" y="20"/>
                    <a:pt x="48" y="18"/>
                  </a:cubicBezTo>
                  <a:cubicBezTo>
                    <a:pt x="45" y="17"/>
                    <a:pt x="42" y="16"/>
                    <a:pt x="38" y="16"/>
                  </a:cubicBezTo>
                  <a:cubicBezTo>
                    <a:pt x="30" y="16"/>
                    <a:pt x="25" y="19"/>
                    <a:pt x="24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15"/>
                    <a:pt x="9" y="9"/>
                    <a:pt x="15" y="6"/>
                  </a:cubicBezTo>
                  <a:cubicBezTo>
                    <a:pt x="21" y="2"/>
                    <a:pt x="29" y="0"/>
                    <a:pt x="39" y="0"/>
                  </a:cubicBezTo>
                  <a:cubicBezTo>
                    <a:pt x="45" y="0"/>
                    <a:pt x="50" y="1"/>
                    <a:pt x="54" y="2"/>
                  </a:cubicBezTo>
                  <a:cubicBezTo>
                    <a:pt x="58" y="4"/>
                    <a:pt x="62" y="6"/>
                    <a:pt x="64" y="8"/>
                  </a:cubicBezTo>
                  <a:cubicBezTo>
                    <a:pt x="67" y="11"/>
                    <a:pt x="69" y="15"/>
                    <a:pt x="70" y="18"/>
                  </a:cubicBezTo>
                  <a:cubicBezTo>
                    <a:pt x="71" y="22"/>
                    <a:pt x="72" y="27"/>
                    <a:pt x="72" y="3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52" y="81"/>
                    <a:pt x="52" y="81"/>
                    <a:pt x="52" y="81"/>
                  </a:cubicBezTo>
                  <a:lnTo>
                    <a:pt x="52" y="71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4D3DA16C-FAFA-4446-8CBE-16A550221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330" y="5661302"/>
              <a:ext cx="276225" cy="196850"/>
            </a:xfrm>
            <a:custGeom>
              <a:avLst/>
              <a:gdLst>
                <a:gd name="T0" fmla="*/ 0 w 114"/>
                <a:gd name="T1" fmla="*/ 2 h 81"/>
                <a:gd name="T2" fmla="*/ 20 w 114"/>
                <a:gd name="T3" fmla="*/ 2 h 81"/>
                <a:gd name="T4" fmla="*/ 20 w 114"/>
                <a:gd name="T5" fmla="*/ 13 h 81"/>
                <a:gd name="T6" fmla="*/ 31 w 114"/>
                <a:gd name="T7" fmla="*/ 3 h 81"/>
                <a:gd name="T8" fmla="*/ 43 w 114"/>
                <a:gd name="T9" fmla="*/ 0 h 81"/>
                <a:gd name="T10" fmla="*/ 57 w 114"/>
                <a:gd name="T11" fmla="*/ 4 h 81"/>
                <a:gd name="T12" fmla="*/ 65 w 114"/>
                <a:gd name="T13" fmla="*/ 14 h 81"/>
                <a:gd name="T14" fmla="*/ 76 w 114"/>
                <a:gd name="T15" fmla="*/ 3 h 81"/>
                <a:gd name="T16" fmla="*/ 90 w 114"/>
                <a:gd name="T17" fmla="*/ 0 h 81"/>
                <a:gd name="T18" fmla="*/ 108 w 114"/>
                <a:gd name="T19" fmla="*/ 7 h 81"/>
                <a:gd name="T20" fmla="*/ 114 w 114"/>
                <a:gd name="T21" fmla="*/ 29 h 81"/>
                <a:gd name="T22" fmla="*/ 114 w 114"/>
                <a:gd name="T23" fmla="*/ 81 h 81"/>
                <a:gd name="T24" fmla="*/ 93 w 114"/>
                <a:gd name="T25" fmla="*/ 81 h 81"/>
                <a:gd name="T26" fmla="*/ 93 w 114"/>
                <a:gd name="T27" fmla="*/ 31 h 81"/>
                <a:gd name="T28" fmla="*/ 92 w 114"/>
                <a:gd name="T29" fmla="*/ 25 h 81"/>
                <a:gd name="T30" fmla="*/ 90 w 114"/>
                <a:gd name="T31" fmla="*/ 20 h 81"/>
                <a:gd name="T32" fmla="*/ 87 w 114"/>
                <a:gd name="T33" fmla="*/ 18 h 81"/>
                <a:gd name="T34" fmla="*/ 83 w 114"/>
                <a:gd name="T35" fmla="*/ 18 h 81"/>
                <a:gd name="T36" fmla="*/ 77 w 114"/>
                <a:gd name="T37" fmla="*/ 19 h 81"/>
                <a:gd name="T38" fmla="*/ 72 w 114"/>
                <a:gd name="T39" fmla="*/ 22 h 81"/>
                <a:gd name="T40" fmla="*/ 69 w 114"/>
                <a:gd name="T41" fmla="*/ 27 h 81"/>
                <a:gd name="T42" fmla="*/ 68 w 114"/>
                <a:gd name="T43" fmla="*/ 33 h 81"/>
                <a:gd name="T44" fmla="*/ 68 w 114"/>
                <a:gd name="T45" fmla="*/ 81 h 81"/>
                <a:gd name="T46" fmla="*/ 46 w 114"/>
                <a:gd name="T47" fmla="*/ 81 h 81"/>
                <a:gd name="T48" fmla="*/ 46 w 114"/>
                <a:gd name="T49" fmla="*/ 31 h 81"/>
                <a:gd name="T50" fmla="*/ 46 w 114"/>
                <a:gd name="T51" fmla="*/ 25 h 81"/>
                <a:gd name="T52" fmla="*/ 44 w 114"/>
                <a:gd name="T53" fmla="*/ 20 h 81"/>
                <a:gd name="T54" fmla="*/ 40 w 114"/>
                <a:gd name="T55" fmla="*/ 18 h 81"/>
                <a:gd name="T56" fmla="*/ 37 w 114"/>
                <a:gd name="T57" fmla="*/ 18 h 81"/>
                <a:gd name="T58" fmla="*/ 31 w 114"/>
                <a:gd name="T59" fmla="*/ 19 h 81"/>
                <a:gd name="T60" fmla="*/ 26 w 114"/>
                <a:gd name="T61" fmla="*/ 22 h 81"/>
                <a:gd name="T62" fmla="*/ 22 w 114"/>
                <a:gd name="T63" fmla="*/ 27 h 81"/>
                <a:gd name="T64" fmla="*/ 21 w 114"/>
                <a:gd name="T65" fmla="*/ 34 h 81"/>
                <a:gd name="T66" fmla="*/ 21 w 114"/>
                <a:gd name="T67" fmla="*/ 81 h 81"/>
                <a:gd name="T68" fmla="*/ 0 w 114"/>
                <a:gd name="T69" fmla="*/ 81 h 81"/>
                <a:gd name="T70" fmla="*/ 0 w 114"/>
                <a:gd name="T71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81">
                  <a:moveTo>
                    <a:pt x="0" y="2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9"/>
                    <a:pt x="27" y="5"/>
                    <a:pt x="31" y="3"/>
                  </a:cubicBezTo>
                  <a:cubicBezTo>
                    <a:pt x="35" y="1"/>
                    <a:pt x="39" y="0"/>
                    <a:pt x="43" y="0"/>
                  </a:cubicBezTo>
                  <a:cubicBezTo>
                    <a:pt x="49" y="0"/>
                    <a:pt x="53" y="1"/>
                    <a:pt x="57" y="4"/>
                  </a:cubicBezTo>
                  <a:cubicBezTo>
                    <a:pt x="61" y="6"/>
                    <a:pt x="63" y="9"/>
                    <a:pt x="65" y="14"/>
                  </a:cubicBezTo>
                  <a:cubicBezTo>
                    <a:pt x="68" y="9"/>
                    <a:pt x="72" y="5"/>
                    <a:pt x="76" y="3"/>
                  </a:cubicBezTo>
                  <a:cubicBezTo>
                    <a:pt x="80" y="1"/>
                    <a:pt x="85" y="0"/>
                    <a:pt x="90" y="0"/>
                  </a:cubicBezTo>
                  <a:cubicBezTo>
                    <a:pt x="98" y="0"/>
                    <a:pt x="104" y="2"/>
                    <a:pt x="108" y="7"/>
                  </a:cubicBezTo>
                  <a:cubicBezTo>
                    <a:pt x="112" y="11"/>
                    <a:pt x="114" y="19"/>
                    <a:pt x="114" y="29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3" y="29"/>
                    <a:pt x="93" y="26"/>
                    <a:pt x="92" y="25"/>
                  </a:cubicBezTo>
                  <a:cubicBezTo>
                    <a:pt x="92" y="23"/>
                    <a:pt x="91" y="21"/>
                    <a:pt x="90" y="20"/>
                  </a:cubicBezTo>
                  <a:cubicBezTo>
                    <a:pt x="89" y="19"/>
                    <a:pt x="88" y="19"/>
                    <a:pt x="87" y="18"/>
                  </a:cubicBezTo>
                  <a:cubicBezTo>
                    <a:pt x="86" y="18"/>
                    <a:pt x="85" y="18"/>
                    <a:pt x="83" y="18"/>
                  </a:cubicBezTo>
                  <a:cubicBezTo>
                    <a:pt x="81" y="18"/>
                    <a:pt x="79" y="18"/>
                    <a:pt x="77" y="19"/>
                  </a:cubicBezTo>
                  <a:cubicBezTo>
                    <a:pt x="76" y="19"/>
                    <a:pt x="74" y="21"/>
                    <a:pt x="72" y="22"/>
                  </a:cubicBezTo>
                  <a:cubicBezTo>
                    <a:pt x="71" y="24"/>
                    <a:pt x="70" y="25"/>
                    <a:pt x="69" y="27"/>
                  </a:cubicBezTo>
                  <a:cubicBezTo>
                    <a:pt x="68" y="29"/>
                    <a:pt x="68" y="31"/>
                    <a:pt x="68" y="33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9"/>
                    <a:pt x="46" y="26"/>
                    <a:pt x="46" y="25"/>
                  </a:cubicBezTo>
                  <a:cubicBezTo>
                    <a:pt x="45" y="23"/>
                    <a:pt x="44" y="21"/>
                    <a:pt x="44" y="20"/>
                  </a:cubicBezTo>
                  <a:cubicBezTo>
                    <a:pt x="43" y="19"/>
                    <a:pt x="42" y="19"/>
                    <a:pt x="40" y="18"/>
                  </a:cubicBezTo>
                  <a:cubicBezTo>
                    <a:pt x="39" y="18"/>
                    <a:pt x="38" y="18"/>
                    <a:pt x="37" y="18"/>
                  </a:cubicBezTo>
                  <a:cubicBezTo>
                    <a:pt x="35" y="18"/>
                    <a:pt x="33" y="18"/>
                    <a:pt x="31" y="19"/>
                  </a:cubicBezTo>
                  <a:cubicBezTo>
                    <a:pt x="29" y="19"/>
                    <a:pt x="27" y="21"/>
                    <a:pt x="26" y="22"/>
                  </a:cubicBezTo>
                  <a:cubicBezTo>
                    <a:pt x="24" y="24"/>
                    <a:pt x="23" y="26"/>
                    <a:pt x="22" y="27"/>
                  </a:cubicBezTo>
                  <a:cubicBezTo>
                    <a:pt x="21" y="29"/>
                    <a:pt x="21" y="32"/>
                    <a:pt x="21" y="34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86B1F7CF-423C-4A36-B6E6-50D3E40F6F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5718" y="5661302"/>
              <a:ext cx="174625" cy="201612"/>
            </a:xfrm>
            <a:custGeom>
              <a:avLst/>
              <a:gdLst>
                <a:gd name="T0" fmla="*/ 52 w 72"/>
                <a:gd name="T1" fmla="*/ 46 h 83"/>
                <a:gd name="T2" fmla="*/ 42 w 72"/>
                <a:gd name="T3" fmla="*/ 47 h 83"/>
                <a:gd name="T4" fmla="*/ 31 w 72"/>
                <a:gd name="T5" fmla="*/ 48 h 83"/>
                <a:gd name="T6" fmla="*/ 25 w 72"/>
                <a:gd name="T7" fmla="*/ 51 h 83"/>
                <a:gd name="T8" fmla="*/ 22 w 72"/>
                <a:gd name="T9" fmla="*/ 54 h 83"/>
                <a:gd name="T10" fmla="*/ 21 w 72"/>
                <a:gd name="T11" fmla="*/ 59 h 83"/>
                <a:gd name="T12" fmla="*/ 24 w 72"/>
                <a:gd name="T13" fmla="*/ 65 h 83"/>
                <a:gd name="T14" fmla="*/ 32 w 72"/>
                <a:gd name="T15" fmla="*/ 67 h 83"/>
                <a:gd name="T16" fmla="*/ 45 w 72"/>
                <a:gd name="T17" fmla="*/ 64 h 83"/>
                <a:gd name="T18" fmla="*/ 50 w 72"/>
                <a:gd name="T19" fmla="*/ 58 h 83"/>
                <a:gd name="T20" fmla="*/ 52 w 72"/>
                <a:gd name="T21" fmla="*/ 50 h 83"/>
                <a:gd name="T22" fmla="*/ 52 w 72"/>
                <a:gd name="T23" fmla="*/ 46 h 83"/>
                <a:gd name="T24" fmla="*/ 52 w 72"/>
                <a:gd name="T25" fmla="*/ 71 h 83"/>
                <a:gd name="T26" fmla="*/ 41 w 72"/>
                <a:gd name="T27" fmla="*/ 80 h 83"/>
                <a:gd name="T28" fmla="*/ 26 w 72"/>
                <a:gd name="T29" fmla="*/ 83 h 83"/>
                <a:gd name="T30" fmla="*/ 16 w 72"/>
                <a:gd name="T31" fmla="*/ 82 h 83"/>
                <a:gd name="T32" fmla="*/ 8 w 72"/>
                <a:gd name="T33" fmla="*/ 78 h 83"/>
                <a:gd name="T34" fmla="*/ 2 w 72"/>
                <a:gd name="T35" fmla="*/ 70 h 83"/>
                <a:gd name="T36" fmla="*/ 0 w 72"/>
                <a:gd name="T37" fmla="*/ 60 h 83"/>
                <a:gd name="T38" fmla="*/ 4 w 72"/>
                <a:gd name="T39" fmla="*/ 46 h 83"/>
                <a:gd name="T40" fmla="*/ 13 w 72"/>
                <a:gd name="T41" fmla="*/ 38 h 83"/>
                <a:gd name="T42" fmla="*/ 27 w 72"/>
                <a:gd name="T43" fmla="*/ 34 h 83"/>
                <a:gd name="T44" fmla="*/ 42 w 72"/>
                <a:gd name="T45" fmla="*/ 33 h 83"/>
                <a:gd name="T46" fmla="*/ 52 w 72"/>
                <a:gd name="T47" fmla="*/ 32 h 83"/>
                <a:gd name="T48" fmla="*/ 52 w 72"/>
                <a:gd name="T49" fmla="*/ 28 h 83"/>
                <a:gd name="T50" fmla="*/ 48 w 72"/>
                <a:gd name="T51" fmla="*/ 18 h 83"/>
                <a:gd name="T52" fmla="*/ 38 w 72"/>
                <a:gd name="T53" fmla="*/ 16 h 83"/>
                <a:gd name="T54" fmla="*/ 24 w 72"/>
                <a:gd name="T55" fmla="*/ 25 h 83"/>
                <a:gd name="T56" fmla="*/ 4 w 72"/>
                <a:gd name="T57" fmla="*/ 23 h 83"/>
                <a:gd name="T58" fmla="*/ 15 w 72"/>
                <a:gd name="T59" fmla="*/ 6 h 83"/>
                <a:gd name="T60" fmla="*/ 39 w 72"/>
                <a:gd name="T61" fmla="*/ 0 h 83"/>
                <a:gd name="T62" fmla="*/ 54 w 72"/>
                <a:gd name="T63" fmla="*/ 2 h 83"/>
                <a:gd name="T64" fmla="*/ 65 w 72"/>
                <a:gd name="T65" fmla="*/ 8 h 83"/>
                <a:gd name="T66" fmla="*/ 70 w 72"/>
                <a:gd name="T67" fmla="*/ 18 h 83"/>
                <a:gd name="T68" fmla="*/ 72 w 72"/>
                <a:gd name="T69" fmla="*/ 31 h 83"/>
                <a:gd name="T70" fmla="*/ 72 w 72"/>
                <a:gd name="T71" fmla="*/ 81 h 83"/>
                <a:gd name="T72" fmla="*/ 52 w 72"/>
                <a:gd name="T73" fmla="*/ 81 h 83"/>
                <a:gd name="T74" fmla="*/ 52 w 72"/>
                <a:gd name="T75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83">
                  <a:moveTo>
                    <a:pt x="52" y="46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38" y="47"/>
                    <a:pt x="34" y="47"/>
                    <a:pt x="31" y="48"/>
                  </a:cubicBezTo>
                  <a:cubicBezTo>
                    <a:pt x="29" y="49"/>
                    <a:pt x="27" y="50"/>
                    <a:pt x="25" y="51"/>
                  </a:cubicBezTo>
                  <a:cubicBezTo>
                    <a:pt x="24" y="52"/>
                    <a:pt x="23" y="53"/>
                    <a:pt x="22" y="54"/>
                  </a:cubicBezTo>
                  <a:cubicBezTo>
                    <a:pt x="22" y="56"/>
                    <a:pt x="21" y="57"/>
                    <a:pt x="21" y="59"/>
                  </a:cubicBezTo>
                  <a:cubicBezTo>
                    <a:pt x="21" y="62"/>
                    <a:pt x="22" y="64"/>
                    <a:pt x="24" y="65"/>
                  </a:cubicBezTo>
                  <a:cubicBezTo>
                    <a:pt x="26" y="67"/>
                    <a:pt x="28" y="67"/>
                    <a:pt x="32" y="67"/>
                  </a:cubicBezTo>
                  <a:cubicBezTo>
                    <a:pt x="37" y="67"/>
                    <a:pt x="42" y="66"/>
                    <a:pt x="45" y="64"/>
                  </a:cubicBezTo>
                  <a:cubicBezTo>
                    <a:pt x="47" y="62"/>
                    <a:pt x="48" y="60"/>
                    <a:pt x="50" y="58"/>
                  </a:cubicBezTo>
                  <a:cubicBezTo>
                    <a:pt x="51" y="56"/>
                    <a:pt x="52" y="53"/>
                    <a:pt x="52" y="50"/>
                  </a:cubicBezTo>
                  <a:lnTo>
                    <a:pt x="52" y="46"/>
                  </a:lnTo>
                  <a:close/>
                  <a:moveTo>
                    <a:pt x="52" y="71"/>
                  </a:moveTo>
                  <a:cubicBezTo>
                    <a:pt x="49" y="75"/>
                    <a:pt x="45" y="78"/>
                    <a:pt x="41" y="80"/>
                  </a:cubicBezTo>
                  <a:cubicBezTo>
                    <a:pt x="38" y="82"/>
                    <a:pt x="33" y="83"/>
                    <a:pt x="26" y="83"/>
                  </a:cubicBezTo>
                  <a:cubicBezTo>
                    <a:pt x="23" y="83"/>
                    <a:pt x="20" y="83"/>
                    <a:pt x="16" y="82"/>
                  </a:cubicBezTo>
                  <a:cubicBezTo>
                    <a:pt x="13" y="81"/>
                    <a:pt x="10" y="80"/>
                    <a:pt x="8" y="78"/>
                  </a:cubicBezTo>
                  <a:cubicBezTo>
                    <a:pt x="6" y="76"/>
                    <a:pt x="4" y="73"/>
                    <a:pt x="2" y="70"/>
                  </a:cubicBezTo>
                  <a:cubicBezTo>
                    <a:pt x="1" y="67"/>
                    <a:pt x="0" y="64"/>
                    <a:pt x="0" y="60"/>
                  </a:cubicBezTo>
                  <a:cubicBezTo>
                    <a:pt x="0" y="54"/>
                    <a:pt x="1" y="50"/>
                    <a:pt x="4" y="46"/>
                  </a:cubicBezTo>
                  <a:cubicBezTo>
                    <a:pt x="6" y="43"/>
                    <a:pt x="9" y="40"/>
                    <a:pt x="13" y="38"/>
                  </a:cubicBezTo>
                  <a:cubicBezTo>
                    <a:pt x="17" y="37"/>
                    <a:pt x="22" y="35"/>
                    <a:pt x="27" y="34"/>
                  </a:cubicBezTo>
                  <a:cubicBezTo>
                    <a:pt x="32" y="34"/>
                    <a:pt x="36" y="33"/>
                    <a:pt x="42" y="33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4"/>
                    <a:pt x="50" y="20"/>
                    <a:pt x="48" y="18"/>
                  </a:cubicBezTo>
                  <a:cubicBezTo>
                    <a:pt x="45" y="17"/>
                    <a:pt x="42" y="16"/>
                    <a:pt x="38" y="16"/>
                  </a:cubicBezTo>
                  <a:cubicBezTo>
                    <a:pt x="30" y="16"/>
                    <a:pt x="25" y="19"/>
                    <a:pt x="24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15"/>
                    <a:pt x="10" y="9"/>
                    <a:pt x="15" y="6"/>
                  </a:cubicBezTo>
                  <a:cubicBezTo>
                    <a:pt x="21" y="2"/>
                    <a:pt x="29" y="0"/>
                    <a:pt x="39" y="0"/>
                  </a:cubicBezTo>
                  <a:cubicBezTo>
                    <a:pt x="45" y="0"/>
                    <a:pt x="50" y="1"/>
                    <a:pt x="54" y="2"/>
                  </a:cubicBezTo>
                  <a:cubicBezTo>
                    <a:pt x="59" y="4"/>
                    <a:pt x="62" y="6"/>
                    <a:pt x="65" y="8"/>
                  </a:cubicBezTo>
                  <a:cubicBezTo>
                    <a:pt x="67" y="11"/>
                    <a:pt x="69" y="15"/>
                    <a:pt x="70" y="18"/>
                  </a:cubicBezTo>
                  <a:cubicBezTo>
                    <a:pt x="71" y="22"/>
                    <a:pt x="72" y="27"/>
                    <a:pt x="72" y="3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52" y="81"/>
                    <a:pt x="52" y="81"/>
                    <a:pt x="52" y="81"/>
                  </a:cubicBezTo>
                  <a:lnTo>
                    <a:pt x="52" y="71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2A73F8E-3F51-4A2F-88BD-F03807FA5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268" y="5666065"/>
              <a:ext cx="161925" cy="192087"/>
            </a:xfrm>
            <a:custGeom>
              <a:avLst/>
              <a:gdLst>
                <a:gd name="T0" fmla="*/ 0 w 102"/>
                <a:gd name="T1" fmla="*/ 100 h 121"/>
                <a:gd name="T2" fmla="*/ 59 w 102"/>
                <a:gd name="T3" fmla="*/ 26 h 121"/>
                <a:gd name="T4" fmla="*/ 1 w 102"/>
                <a:gd name="T5" fmla="*/ 26 h 121"/>
                <a:gd name="T6" fmla="*/ 1 w 102"/>
                <a:gd name="T7" fmla="*/ 0 h 121"/>
                <a:gd name="T8" fmla="*/ 99 w 102"/>
                <a:gd name="T9" fmla="*/ 0 h 121"/>
                <a:gd name="T10" fmla="*/ 99 w 102"/>
                <a:gd name="T11" fmla="*/ 23 h 121"/>
                <a:gd name="T12" fmla="*/ 41 w 102"/>
                <a:gd name="T13" fmla="*/ 97 h 121"/>
                <a:gd name="T14" fmla="*/ 102 w 102"/>
                <a:gd name="T15" fmla="*/ 97 h 121"/>
                <a:gd name="T16" fmla="*/ 99 w 102"/>
                <a:gd name="T17" fmla="*/ 121 h 121"/>
                <a:gd name="T18" fmla="*/ 0 w 102"/>
                <a:gd name="T19" fmla="*/ 121 h 121"/>
                <a:gd name="T20" fmla="*/ 0 w 102"/>
                <a:gd name="T21" fmla="*/ 10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21">
                  <a:moveTo>
                    <a:pt x="0" y="100"/>
                  </a:moveTo>
                  <a:lnTo>
                    <a:pt x="59" y="26"/>
                  </a:lnTo>
                  <a:lnTo>
                    <a:pt x="1" y="26"/>
                  </a:lnTo>
                  <a:lnTo>
                    <a:pt x="1" y="0"/>
                  </a:lnTo>
                  <a:lnTo>
                    <a:pt x="99" y="0"/>
                  </a:lnTo>
                  <a:lnTo>
                    <a:pt x="99" y="23"/>
                  </a:lnTo>
                  <a:lnTo>
                    <a:pt x="41" y="97"/>
                  </a:lnTo>
                  <a:lnTo>
                    <a:pt x="102" y="97"/>
                  </a:lnTo>
                  <a:lnTo>
                    <a:pt x="99" y="121"/>
                  </a:lnTo>
                  <a:lnTo>
                    <a:pt x="0" y="121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05C3C873-A59B-4BA6-B3FB-2BD4E39A56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5768" y="5596215"/>
              <a:ext cx="53975" cy="261937"/>
            </a:xfrm>
            <a:custGeom>
              <a:avLst/>
              <a:gdLst>
                <a:gd name="T0" fmla="*/ 2 w 34"/>
                <a:gd name="T1" fmla="*/ 165 h 165"/>
                <a:gd name="T2" fmla="*/ 34 w 34"/>
                <a:gd name="T3" fmla="*/ 165 h 165"/>
                <a:gd name="T4" fmla="*/ 34 w 34"/>
                <a:gd name="T5" fmla="*/ 44 h 165"/>
                <a:gd name="T6" fmla="*/ 2 w 34"/>
                <a:gd name="T7" fmla="*/ 44 h 165"/>
                <a:gd name="T8" fmla="*/ 2 w 34"/>
                <a:gd name="T9" fmla="*/ 165 h 165"/>
                <a:gd name="T10" fmla="*/ 0 w 34"/>
                <a:gd name="T11" fmla="*/ 29 h 165"/>
                <a:gd name="T12" fmla="*/ 34 w 34"/>
                <a:gd name="T13" fmla="*/ 29 h 165"/>
                <a:gd name="T14" fmla="*/ 34 w 34"/>
                <a:gd name="T15" fmla="*/ 0 h 165"/>
                <a:gd name="T16" fmla="*/ 0 w 34"/>
                <a:gd name="T17" fmla="*/ 0 h 165"/>
                <a:gd name="T18" fmla="*/ 0 w 34"/>
                <a:gd name="T19" fmla="*/ 2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65">
                  <a:moveTo>
                    <a:pt x="2" y="165"/>
                  </a:moveTo>
                  <a:lnTo>
                    <a:pt x="34" y="165"/>
                  </a:lnTo>
                  <a:lnTo>
                    <a:pt x="34" y="44"/>
                  </a:lnTo>
                  <a:lnTo>
                    <a:pt x="2" y="44"/>
                  </a:lnTo>
                  <a:lnTo>
                    <a:pt x="2" y="165"/>
                  </a:lnTo>
                  <a:close/>
                  <a:moveTo>
                    <a:pt x="0" y="29"/>
                  </a:moveTo>
                  <a:lnTo>
                    <a:pt x="34" y="29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725AEC2-4466-4535-88FE-69732174A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5780" y="5661302"/>
              <a:ext cx="171450" cy="196850"/>
            </a:xfrm>
            <a:custGeom>
              <a:avLst/>
              <a:gdLst>
                <a:gd name="T0" fmla="*/ 0 w 71"/>
                <a:gd name="T1" fmla="*/ 2 h 81"/>
                <a:gd name="T2" fmla="*/ 20 w 71"/>
                <a:gd name="T3" fmla="*/ 2 h 81"/>
                <a:gd name="T4" fmla="*/ 20 w 71"/>
                <a:gd name="T5" fmla="*/ 13 h 81"/>
                <a:gd name="T6" fmla="*/ 31 w 71"/>
                <a:gd name="T7" fmla="*/ 3 h 81"/>
                <a:gd name="T8" fmla="*/ 45 w 71"/>
                <a:gd name="T9" fmla="*/ 0 h 81"/>
                <a:gd name="T10" fmla="*/ 65 w 71"/>
                <a:gd name="T11" fmla="*/ 7 h 81"/>
                <a:gd name="T12" fmla="*/ 71 w 71"/>
                <a:gd name="T13" fmla="*/ 29 h 81"/>
                <a:gd name="T14" fmla="*/ 71 w 71"/>
                <a:gd name="T15" fmla="*/ 81 h 81"/>
                <a:gd name="T16" fmla="*/ 50 w 71"/>
                <a:gd name="T17" fmla="*/ 81 h 81"/>
                <a:gd name="T18" fmla="*/ 50 w 71"/>
                <a:gd name="T19" fmla="*/ 32 h 81"/>
                <a:gd name="T20" fmla="*/ 47 w 71"/>
                <a:gd name="T21" fmla="*/ 21 h 81"/>
                <a:gd name="T22" fmla="*/ 38 w 71"/>
                <a:gd name="T23" fmla="*/ 18 h 81"/>
                <a:gd name="T24" fmla="*/ 31 w 71"/>
                <a:gd name="T25" fmla="*/ 19 h 81"/>
                <a:gd name="T26" fmla="*/ 26 w 71"/>
                <a:gd name="T27" fmla="*/ 22 h 81"/>
                <a:gd name="T28" fmla="*/ 22 w 71"/>
                <a:gd name="T29" fmla="*/ 27 h 81"/>
                <a:gd name="T30" fmla="*/ 21 w 71"/>
                <a:gd name="T31" fmla="*/ 34 h 81"/>
                <a:gd name="T32" fmla="*/ 21 w 71"/>
                <a:gd name="T33" fmla="*/ 81 h 81"/>
                <a:gd name="T34" fmla="*/ 0 w 71"/>
                <a:gd name="T35" fmla="*/ 81 h 81"/>
                <a:gd name="T36" fmla="*/ 0 w 71"/>
                <a:gd name="T37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81">
                  <a:moveTo>
                    <a:pt x="0" y="2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9"/>
                    <a:pt x="27" y="5"/>
                    <a:pt x="31" y="3"/>
                  </a:cubicBezTo>
                  <a:cubicBezTo>
                    <a:pt x="36" y="1"/>
                    <a:pt x="40" y="0"/>
                    <a:pt x="45" y="0"/>
                  </a:cubicBezTo>
                  <a:cubicBezTo>
                    <a:pt x="54" y="0"/>
                    <a:pt x="60" y="2"/>
                    <a:pt x="65" y="7"/>
                  </a:cubicBezTo>
                  <a:cubicBezTo>
                    <a:pt x="69" y="12"/>
                    <a:pt x="71" y="19"/>
                    <a:pt x="71" y="29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27"/>
                    <a:pt x="49" y="23"/>
                    <a:pt x="47" y="21"/>
                  </a:cubicBezTo>
                  <a:cubicBezTo>
                    <a:pt x="45" y="19"/>
                    <a:pt x="42" y="18"/>
                    <a:pt x="38" y="18"/>
                  </a:cubicBezTo>
                  <a:cubicBezTo>
                    <a:pt x="36" y="18"/>
                    <a:pt x="33" y="18"/>
                    <a:pt x="31" y="19"/>
                  </a:cubicBezTo>
                  <a:cubicBezTo>
                    <a:pt x="29" y="20"/>
                    <a:pt x="28" y="21"/>
                    <a:pt x="26" y="22"/>
                  </a:cubicBezTo>
                  <a:cubicBezTo>
                    <a:pt x="24" y="24"/>
                    <a:pt x="23" y="26"/>
                    <a:pt x="22" y="27"/>
                  </a:cubicBezTo>
                  <a:cubicBezTo>
                    <a:pt x="21" y="29"/>
                    <a:pt x="21" y="32"/>
                    <a:pt x="21" y="34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165C37DC-2F72-40A2-AEED-48475FC2E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5330" y="5661302"/>
              <a:ext cx="188912" cy="273050"/>
            </a:xfrm>
            <a:custGeom>
              <a:avLst/>
              <a:gdLst>
                <a:gd name="T0" fmla="*/ 57 w 78"/>
                <a:gd name="T1" fmla="*/ 39 h 112"/>
                <a:gd name="T2" fmla="*/ 55 w 78"/>
                <a:gd name="T3" fmla="*/ 28 h 112"/>
                <a:gd name="T4" fmla="*/ 51 w 78"/>
                <a:gd name="T5" fmla="*/ 21 h 112"/>
                <a:gd name="T6" fmla="*/ 45 w 78"/>
                <a:gd name="T7" fmla="*/ 18 h 112"/>
                <a:gd name="T8" fmla="*/ 39 w 78"/>
                <a:gd name="T9" fmla="*/ 17 h 112"/>
                <a:gd name="T10" fmla="*/ 32 w 78"/>
                <a:gd name="T11" fmla="*/ 18 h 112"/>
                <a:gd name="T12" fmla="*/ 27 w 78"/>
                <a:gd name="T13" fmla="*/ 22 h 112"/>
                <a:gd name="T14" fmla="*/ 23 w 78"/>
                <a:gd name="T15" fmla="*/ 29 h 112"/>
                <a:gd name="T16" fmla="*/ 22 w 78"/>
                <a:gd name="T17" fmla="*/ 39 h 112"/>
                <a:gd name="T18" fmla="*/ 27 w 78"/>
                <a:gd name="T19" fmla="*/ 57 h 112"/>
                <a:gd name="T20" fmla="*/ 38 w 78"/>
                <a:gd name="T21" fmla="*/ 62 h 112"/>
                <a:gd name="T22" fmla="*/ 46 w 78"/>
                <a:gd name="T23" fmla="*/ 61 h 112"/>
                <a:gd name="T24" fmla="*/ 52 w 78"/>
                <a:gd name="T25" fmla="*/ 58 h 112"/>
                <a:gd name="T26" fmla="*/ 55 w 78"/>
                <a:gd name="T27" fmla="*/ 51 h 112"/>
                <a:gd name="T28" fmla="*/ 57 w 78"/>
                <a:gd name="T29" fmla="*/ 41 h 112"/>
                <a:gd name="T30" fmla="*/ 57 w 78"/>
                <a:gd name="T31" fmla="*/ 39 h 112"/>
                <a:gd name="T32" fmla="*/ 24 w 78"/>
                <a:gd name="T33" fmla="*/ 86 h 112"/>
                <a:gd name="T34" fmla="*/ 26 w 78"/>
                <a:gd name="T35" fmla="*/ 91 h 112"/>
                <a:gd name="T36" fmla="*/ 29 w 78"/>
                <a:gd name="T37" fmla="*/ 94 h 112"/>
                <a:gd name="T38" fmla="*/ 34 w 78"/>
                <a:gd name="T39" fmla="*/ 96 h 112"/>
                <a:gd name="T40" fmla="*/ 40 w 78"/>
                <a:gd name="T41" fmla="*/ 96 h 112"/>
                <a:gd name="T42" fmla="*/ 49 w 78"/>
                <a:gd name="T43" fmla="*/ 94 h 112"/>
                <a:gd name="T44" fmla="*/ 54 w 78"/>
                <a:gd name="T45" fmla="*/ 88 h 112"/>
                <a:gd name="T46" fmla="*/ 56 w 78"/>
                <a:gd name="T47" fmla="*/ 80 h 112"/>
                <a:gd name="T48" fmla="*/ 57 w 78"/>
                <a:gd name="T49" fmla="*/ 70 h 112"/>
                <a:gd name="T50" fmla="*/ 57 w 78"/>
                <a:gd name="T51" fmla="*/ 67 h 112"/>
                <a:gd name="T52" fmla="*/ 46 w 78"/>
                <a:gd name="T53" fmla="*/ 76 h 112"/>
                <a:gd name="T54" fmla="*/ 33 w 78"/>
                <a:gd name="T55" fmla="*/ 79 h 112"/>
                <a:gd name="T56" fmla="*/ 8 w 78"/>
                <a:gd name="T57" fmla="*/ 68 h 112"/>
                <a:gd name="T58" fmla="*/ 0 w 78"/>
                <a:gd name="T59" fmla="*/ 39 h 112"/>
                <a:gd name="T60" fmla="*/ 2 w 78"/>
                <a:gd name="T61" fmla="*/ 24 h 112"/>
                <a:gd name="T62" fmla="*/ 9 w 78"/>
                <a:gd name="T63" fmla="*/ 11 h 112"/>
                <a:gd name="T64" fmla="*/ 19 w 78"/>
                <a:gd name="T65" fmla="*/ 3 h 112"/>
                <a:gd name="T66" fmla="*/ 34 w 78"/>
                <a:gd name="T67" fmla="*/ 0 h 112"/>
                <a:gd name="T68" fmla="*/ 46 w 78"/>
                <a:gd name="T69" fmla="*/ 2 h 112"/>
                <a:gd name="T70" fmla="*/ 57 w 78"/>
                <a:gd name="T71" fmla="*/ 11 h 112"/>
                <a:gd name="T72" fmla="*/ 57 w 78"/>
                <a:gd name="T73" fmla="*/ 2 h 112"/>
                <a:gd name="T74" fmla="*/ 78 w 78"/>
                <a:gd name="T75" fmla="*/ 2 h 112"/>
                <a:gd name="T76" fmla="*/ 78 w 78"/>
                <a:gd name="T77" fmla="*/ 70 h 112"/>
                <a:gd name="T78" fmla="*/ 76 w 78"/>
                <a:gd name="T79" fmla="*/ 88 h 112"/>
                <a:gd name="T80" fmla="*/ 69 w 78"/>
                <a:gd name="T81" fmla="*/ 101 h 112"/>
                <a:gd name="T82" fmla="*/ 58 w 78"/>
                <a:gd name="T83" fmla="*/ 110 h 112"/>
                <a:gd name="T84" fmla="*/ 40 w 78"/>
                <a:gd name="T85" fmla="*/ 112 h 112"/>
                <a:gd name="T86" fmla="*/ 24 w 78"/>
                <a:gd name="T87" fmla="*/ 111 h 112"/>
                <a:gd name="T88" fmla="*/ 13 w 78"/>
                <a:gd name="T89" fmla="*/ 106 h 112"/>
                <a:gd name="T90" fmla="*/ 6 w 78"/>
                <a:gd name="T91" fmla="*/ 98 h 112"/>
                <a:gd name="T92" fmla="*/ 3 w 78"/>
                <a:gd name="T93" fmla="*/ 86 h 112"/>
                <a:gd name="T94" fmla="*/ 24 w 78"/>
                <a:gd name="T95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112">
                  <a:moveTo>
                    <a:pt x="57" y="39"/>
                  </a:moveTo>
                  <a:cubicBezTo>
                    <a:pt x="57" y="34"/>
                    <a:pt x="56" y="31"/>
                    <a:pt x="55" y="28"/>
                  </a:cubicBezTo>
                  <a:cubicBezTo>
                    <a:pt x="54" y="25"/>
                    <a:pt x="53" y="23"/>
                    <a:pt x="51" y="21"/>
                  </a:cubicBezTo>
                  <a:cubicBezTo>
                    <a:pt x="49" y="19"/>
                    <a:pt x="47" y="18"/>
                    <a:pt x="45" y="18"/>
                  </a:cubicBezTo>
                  <a:cubicBezTo>
                    <a:pt x="43" y="17"/>
                    <a:pt x="41" y="17"/>
                    <a:pt x="39" y="17"/>
                  </a:cubicBezTo>
                  <a:cubicBezTo>
                    <a:pt x="37" y="17"/>
                    <a:pt x="34" y="18"/>
                    <a:pt x="32" y="18"/>
                  </a:cubicBezTo>
                  <a:cubicBezTo>
                    <a:pt x="30" y="19"/>
                    <a:pt x="28" y="20"/>
                    <a:pt x="27" y="22"/>
                  </a:cubicBezTo>
                  <a:cubicBezTo>
                    <a:pt x="25" y="24"/>
                    <a:pt x="24" y="26"/>
                    <a:pt x="23" y="29"/>
                  </a:cubicBezTo>
                  <a:cubicBezTo>
                    <a:pt x="22" y="32"/>
                    <a:pt x="22" y="35"/>
                    <a:pt x="22" y="39"/>
                  </a:cubicBezTo>
                  <a:cubicBezTo>
                    <a:pt x="22" y="48"/>
                    <a:pt x="23" y="54"/>
                    <a:pt x="27" y="57"/>
                  </a:cubicBezTo>
                  <a:cubicBezTo>
                    <a:pt x="30" y="61"/>
                    <a:pt x="34" y="62"/>
                    <a:pt x="38" y="62"/>
                  </a:cubicBezTo>
                  <a:cubicBezTo>
                    <a:pt x="41" y="62"/>
                    <a:pt x="43" y="62"/>
                    <a:pt x="46" y="61"/>
                  </a:cubicBezTo>
                  <a:cubicBezTo>
                    <a:pt x="48" y="60"/>
                    <a:pt x="50" y="59"/>
                    <a:pt x="52" y="58"/>
                  </a:cubicBezTo>
                  <a:cubicBezTo>
                    <a:pt x="53" y="56"/>
                    <a:pt x="54" y="54"/>
                    <a:pt x="55" y="51"/>
                  </a:cubicBezTo>
                  <a:cubicBezTo>
                    <a:pt x="56" y="48"/>
                    <a:pt x="57" y="45"/>
                    <a:pt x="57" y="41"/>
                  </a:cubicBezTo>
                  <a:lnTo>
                    <a:pt x="57" y="39"/>
                  </a:lnTo>
                  <a:close/>
                  <a:moveTo>
                    <a:pt x="24" y="86"/>
                  </a:moveTo>
                  <a:cubicBezTo>
                    <a:pt x="25" y="88"/>
                    <a:pt x="25" y="90"/>
                    <a:pt x="26" y="91"/>
                  </a:cubicBezTo>
                  <a:cubicBezTo>
                    <a:pt x="27" y="92"/>
                    <a:pt x="28" y="93"/>
                    <a:pt x="29" y="94"/>
                  </a:cubicBezTo>
                  <a:cubicBezTo>
                    <a:pt x="30" y="95"/>
                    <a:pt x="32" y="95"/>
                    <a:pt x="34" y="96"/>
                  </a:cubicBezTo>
                  <a:cubicBezTo>
                    <a:pt x="35" y="96"/>
                    <a:pt x="38" y="96"/>
                    <a:pt x="40" y="96"/>
                  </a:cubicBezTo>
                  <a:cubicBezTo>
                    <a:pt x="44" y="96"/>
                    <a:pt x="47" y="95"/>
                    <a:pt x="49" y="94"/>
                  </a:cubicBezTo>
                  <a:cubicBezTo>
                    <a:pt x="51" y="92"/>
                    <a:pt x="53" y="90"/>
                    <a:pt x="54" y="88"/>
                  </a:cubicBezTo>
                  <a:cubicBezTo>
                    <a:pt x="55" y="85"/>
                    <a:pt x="56" y="83"/>
                    <a:pt x="56" y="80"/>
                  </a:cubicBezTo>
                  <a:cubicBezTo>
                    <a:pt x="56" y="76"/>
                    <a:pt x="57" y="73"/>
                    <a:pt x="57" y="70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4" y="71"/>
                    <a:pt x="51" y="74"/>
                    <a:pt x="46" y="76"/>
                  </a:cubicBezTo>
                  <a:cubicBezTo>
                    <a:pt x="42" y="78"/>
                    <a:pt x="38" y="79"/>
                    <a:pt x="33" y="79"/>
                  </a:cubicBezTo>
                  <a:cubicBezTo>
                    <a:pt x="22" y="79"/>
                    <a:pt x="13" y="76"/>
                    <a:pt x="8" y="68"/>
                  </a:cubicBezTo>
                  <a:cubicBezTo>
                    <a:pt x="2" y="61"/>
                    <a:pt x="0" y="52"/>
                    <a:pt x="0" y="39"/>
                  </a:cubicBezTo>
                  <a:cubicBezTo>
                    <a:pt x="0" y="34"/>
                    <a:pt x="0" y="28"/>
                    <a:pt x="2" y="24"/>
                  </a:cubicBezTo>
                  <a:cubicBezTo>
                    <a:pt x="3" y="19"/>
                    <a:pt x="6" y="15"/>
                    <a:pt x="9" y="11"/>
                  </a:cubicBezTo>
                  <a:cubicBezTo>
                    <a:pt x="12" y="8"/>
                    <a:pt x="15" y="5"/>
                    <a:pt x="19" y="3"/>
                  </a:cubicBezTo>
                  <a:cubicBezTo>
                    <a:pt x="24" y="1"/>
                    <a:pt x="29" y="0"/>
                    <a:pt x="34" y="0"/>
                  </a:cubicBezTo>
                  <a:cubicBezTo>
                    <a:pt x="38" y="0"/>
                    <a:pt x="42" y="1"/>
                    <a:pt x="46" y="2"/>
                  </a:cubicBezTo>
                  <a:cubicBezTo>
                    <a:pt x="50" y="4"/>
                    <a:pt x="54" y="7"/>
                    <a:pt x="57" y="1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7"/>
                    <a:pt x="77" y="83"/>
                    <a:pt x="76" y="88"/>
                  </a:cubicBezTo>
                  <a:cubicBezTo>
                    <a:pt x="74" y="93"/>
                    <a:pt x="72" y="98"/>
                    <a:pt x="69" y="101"/>
                  </a:cubicBezTo>
                  <a:cubicBezTo>
                    <a:pt x="66" y="105"/>
                    <a:pt x="62" y="108"/>
                    <a:pt x="58" y="110"/>
                  </a:cubicBezTo>
                  <a:cubicBezTo>
                    <a:pt x="53" y="111"/>
                    <a:pt x="47" y="112"/>
                    <a:pt x="40" y="112"/>
                  </a:cubicBezTo>
                  <a:cubicBezTo>
                    <a:pt x="34" y="112"/>
                    <a:pt x="28" y="112"/>
                    <a:pt x="24" y="111"/>
                  </a:cubicBezTo>
                  <a:cubicBezTo>
                    <a:pt x="19" y="110"/>
                    <a:pt x="16" y="108"/>
                    <a:pt x="13" y="106"/>
                  </a:cubicBezTo>
                  <a:cubicBezTo>
                    <a:pt x="10" y="104"/>
                    <a:pt x="8" y="101"/>
                    <a:pt x="6" y="98"/>
                  </a:cubicBezTo>
                  <a:cubicBezTo>
                    <a:pt x="4" y="94"/>
                    <a:pt x="3" y="91"/>
                    <a:pt x="3" y="86"/>
                  </a:cubicBezTo>
                  <a:lnTo>
                    <a:pt x="24" y="86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77910163-5B39-4E89-A331-2E246F137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0755" y="5801002"/>
              <a:ext cx="53975" cy="57150"/>
            </a:xfrm>
            <a:prstGeom prst="rect">
              <a:avLst/>
            </a:pr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A2111BAB-7DB5-4A81-B269-0B1FAA8A1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68" y="6039127"/>
              <a:ext cx="176212" cy="261937"/>
            </a:xfrm>
            <a:custGeom>
              <a:avLst/>
              <a:gdLst>
                <a:gd name="T0" fmla="*/ 0 w 111"/>
                <a:gd name="T1" fmla="*/ 0 h 165"/>
                <a:gd name="T2" fmla="*/ 33 w 111"/>
                <a:gd name="T3" fmla="*/ 0 h 165"/>
                <a:gd name="T4" fmla="*/ 33 w 111"/>
                <a:gd name="T5" fmla="*/ 134 h 165"/>
                <a:gd name="T6" fmla="*/ 111 w 111"/>
                <a:gd name="T7" fmla="*/ 134 h 165"/>
                <a:gd name="T8" fmla="*/ 108 w 111"/>
                <a:gd name="T9" fmla="*/ 165 h 165"/>
                <a:gd name="T10" fmla="*/ 0 w 111"/>
                <a:gd name="T11" fmla="*/ 165 h 165"/>
                <a:gd name="T12" fmla="*/ 0 w 111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65">
                  <a:moveTo>
                    <a:pt x="0" y="0"/>
                  </a:moveTo>
                  <a:lnTo>
                    <a:pt x="33" y="0"/>
                  </a:lnTo>
                  <a:lnTo>
                    <a:pt x="33" y="134"/>
                  </a:lnTo>
                  <a:lnTo>
                    <a:pt x="111" y="134"/>
                  </a:lnTo>
                  <a:lnTo>
                    <a:pt x="108" y="165"/>
                  </a:lnTo>
                  <a:lnTo>
                    <a:pt x="0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41C42404-CAD8-4C0E-BF26-4C0AC04832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830" y="6102627"/>
              <a:ext cx="184150" cy="203200"/>
            </a:xfrm>
            <a:custGeom>
              <a:avLst/>
              <a:gdLst>
                <a:gd name="T0" fmla="*/ 56 w 76"/>
                <a:gd name="T1" fmla="*/ 34 h 84"/>
                <a:gd name="T2" fmla="*/ 52 w 76"/>
                <a:gd name="T3" fmla="*/ 21 h 84"/>
                <a:gd name="T4" fmla="*/ 39 w 76"/>
                <a:gd name="T5" fmla="*/ 16 h 84"/>
                <a:gd name="T6" fmla="*/ 32 w 76"/>
                <a:gd name="T7" fmla="*/ 18 h 84"/>
                <a:gd name="T8" fmla="*/ 26 w 76"/>
                <a:gd name="T9" fmla="*/ 21 h 84"/>
                <a:gd name="T10" fmla="*/ 23 w 76"/>
                <a:gd name="T11" fmla="*/ 27 h 84"/>
                <a:gd name="T12" fmla="*/ 22 w 76"/>
                <a:gd name="T13" fmla="*/ 34 h 84"/>
                <a:gd name="T14" fmla="*/ 56 w 76"/>
                <a:gd name="T15" fmla="*/ 34 h 84"/>
                <a:gd name="T16" fmla="*/ 75 w 76"/>
                <a:gd name="T17" fmla="*/ 57 h 84"/>
                <a:gd name="T18" fmla="*/ 65 w 76"/>
                <a:gd name="T19" fmla="*/ 77 h 84"/>
                <a:gd name="T20" fmla="*/ 40 w 76"/>
                <a:gd name="T21" fmla="*/ 84 h 84"/>
                <a:gd name="T22" fmla="*/ 10 w 76"/>
                <a:gd name="T23" fmla="*/ 73 h 84"/>
                <a:gd name="T24" fmla="*/ 0 w 76"/>
                <a:gd name="T25" fmla="*/ 42 h 84"/>
                <a:gd name="T26" fmla="*/ 3 w 76"/>
                <a:gd name="T27" fmla="*/ 25 h 84"/>
                <a:gd name="T28" fmla="*/ 11 w 76"/>
                <a:gd name="T29" fmla="*/ 12 h 84"/>
                <a:gd name="T30" fmla="*/ 24 w 76"/>
                <a:gd name="T31" fmla="*/ 3 h 84"/>
                <a:gd name="T32" fmla="*/ 40 w 76"/>
                <a:gd name="T33" fmla="*/ 0 h 84"/>
                <a:gd name="T34" fmla="*/ 67 w 76"/>
                <a:gd name="T35" fmla="*/ 11 h 84"/>
                <a:gd name="T36" fmla="*/ 76 w 76"/>
                <a:gd name="T37" fmla="*/ 39 h 84"/>
                <a:gd name="T38" fmla="*/ 76 w 76"/>
                <a:gd name="T39" fmla="*/ 47 h 84"/>
                <a:gd name="T40" fmla="*/ 21 w 76"/>
                <a:gd name="T41" fmla="*/ 47 h 84"/>
                <a:gd name="T42" fmla="*/ 26 w 76"/>
                <a:gd name="T43" fmla="*/ 62 h 84"/>
                <a:gd name="T44" fmla="*/ 40 w 76"/>
                <a:gd name="T45" fmla="*/ 68 h 84"/>
                <a:gd name="T46" fmla="*/ 55 w 76"/>
                <a:gd name="T47" fmla="*/ 57 h 84"/>
                <a:gd name="T48" fmla="*/ 75 w 76"/>
                <a:gd name="T49" fmla="*/ 5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84">
                  <a:moveTo>
                    <a:pt x="56" y="34"/>
                  </a:moveTo>
                  <a:cubicBezTo>
                    <a:pt x="56" y="28"/>
                    <a:pt x="54" y="24"/>
                    <a:pt x="52" y="21"/>
                  </a:cubicBezTo>
                  <a:cubicBezTo>
                    <a:pt x="49" y="18"/>
                    <a:pt x="45" y="16"/>
                    <a:pt x="39" y="16"/>
                  </a:cubicBezTo>
                  <a:cubicBezTo>
                    <a:pt x="36" y="16"/>
                    <a:pt x="34" y="17"/>
                    <a:pt x="32" y="18"/>
                  </a:cubicBezTo>
                  <a:cubicBezTo>
                    <a:pt x="30" y="19"/>
                    <a:pt x="28" y="20"/>
                    <a:pt x="26" y="21"/>
                  </a:cubicBezTo>
                  <a:cubicBezTo>
                    <a:pt x="25" y="23"/>
                    <a:pt x="24" y="25"/>
                    <a:pt x="23" y="27"/>
                  </a:cubicBezTo>
                  <a:cubicBezTo>
                    <a:pt x="22" y="29"/>
                    <a:pt x="22" y="31"/>
                    <a:pt x="22" y="34"/>
                  </a:cubicBezTo>
                  <a:lnTo>
                    <a:pt x="56" y="34"/>
                  </a:lnTo>
                  <a:close/>
                  <a:moveTo>
                    <a:pt x="75" y="57"/>
                  </a:moveTo>
                  <a:cubicBezTo>
                    <a:pt x="74" y="66"/>
                    <a:pt x="70" y="73"/>
                    <a:pt x="65" y="77"/>
                  </a:cubicBezTo>
                  <a:cubicBezTo>
                    <a:pt x="59" y="82"/>
                    <a:pt x="51" y="84"/>
                    <a:pt x="40" y="84"/>
                  </a:cubicBezTo>
                  <a:cubicBezTo>
                    <a:pt x="27" y="84"/>
                    <a:pt x="17" y="81"/>
                    <a:pt x="10" y="73"/>
                  </a:cubicBezTo>
                  <a:cubicBezTo>
                    <a:pt x="4" y="66"/>
                    <a:pt x="0" y="56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ubicBezTo>
                    <a:pt x="5" y="20"/>
                    <a:pt x="8" y="15"/>
                    <a:pt x="11" y="12"/>
                  </a:cubicBezTo>
                  <a:cubicBezTo>
                    <a:pt x="15" y="8"/>
                    <a:pt x="19" y="5"/>
                    <a:pt x="24" y="3"/>
                  </a:cubicBezTo>
                  <a:cubicBezTo>
                    <a:pt x="29" y="1"/>
                    <a:pt x="34" y="0"/>
                    <a:pt x="40" y="0"/>
                  </a:cubicBezTo>
                  <a:cubicBezTo>
                    <a:pt x="52" y="0"/>
                    <a:pt x="61" y="4"/>
                    <a:pt x="67" y="11"/>
                  </a:cubicBezTo>
                  <a:cubicBezTo>
                    <a:pt x="73" y="18"/>
                    <a:pt x="76" y="27"/>
                    <a:pt x="76" y="39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54"/>
                    <a:pt x="23" y="59"/>
                    <a:pt x="26" y="62"/>
                  </a:cubicBezTo>
                  <a:cubicBezTo>
                    <a:pt x="29" y="66"/>
                    <a:pt x="34" y="68"/>
                    <a:pt x="40" y="68"/>
                  </a:cubicBezTo>
                  <a:cubicBezTo>
                    <a:pt x="48" y="68"/>
                    <a:pt x="53" y="64"/>
                    <a:pt x="55" y="57"/>
                  </a:cubicBezTo>
                  <a:lnTo>
                    <a:pt x="75" y="57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9F6D00CA-29BB-452F-A345-27784C4CF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618" y="6058177"/>
              <a:ext cx="131762" cy="246062"/>
            </a:xfrm>
            <a:custGeom>
              <a:avLst/>
              <a:gdLst>
                <a:gd name="T0" fmla="*/ 13 w 55"/>
                <a:gd name="T1" fmla="*/ 37 h 101"/>
                <a:gd name="T2" fmla="*/ 0 w 55"/>
                <a:gd name="T3" fmla="*/ 37 h 101"/>
                <a:gd name="T4" fmla="*/ 0 w 55"/>
                <a:gd name="T5" fmla="*/ 21 h 101"/>
                <a:gd name="T6" fmla="*/ 13 w 55"/>
                <a:gd name="T7" fmla="*/ 21 h 101"/>
                <a:gd name="T8" fmla="*/ 13 w 55"/>
                <a:gd name="T9" fmla="*/ 0 h 101"/>
                <a:gd name="T10" fmla="*/ 34 w 55"/>
                <a:gd name="T11" fmla="*/ 0 h 101"/>
                <a:gd name="T12" fmla="*/ 34 w 55"/>
                <a:gd name="T13" fmla="*/ 21 h 101"/>
                <a:gd name="T14" fmla="*/ 52 w 55"/>
                <a:gd name="T15" fmla="*/ 21 h 101"/>
                <a:gd name="T16" fmla="*/ 52 w 55"/>
                <a:gd name="T17" fmla="*/ 37 h 101"/>
                <a:gd name="T18" fmla="*/ 34 w 55"/>
                <a:gd name="T19" fmla="*/ 37 h 101"/>
                <a:gd name="T20" fmla="*/ 34 w 55"/>
                <a:gd name="T21" fmla="*/ 74 h 101"/>
                <a:gd name="T22" fmla="*/ 37 w 55"/>
                <a:gd name="T23" fmla="*/ 82 h 101"/>
                <a:gd name="T24" fmla="*/ 43 w 55"/>
                <a:gd name="T25" fmla="*/ 84 h 101"/>
                <a:gd name="T26" fmla="*/ 48 w 55"/>
                <a:gd name="T27" fmla="*/ 84 h 101"/>
                <a:gd name="T28" fmla="*/ 52 w 55"/>
                <a:gd name="T29" fmla="*/ 83 h 101"/>
                <a:gd name="T30" fmla="*/ 55 w 55"/>
                <a:gd name="T31" fmla="*/ 99 h 101"/>
                <a:gd name="T32" fmla="*/ 46 w 55"/>
                <a:gd name="T33" fmla="*/ 101 h 101"/>
                <a:gd name="T34" fmla="*/ 38 w 55"/>
                <a:gd name="T35" fmla="*/ 101 h 101"/>
                <a:gd name="T36" fmla="*/ 19 w 55"/>
                <a:gd name="T37" fmla="*/ 95 h 101"/>
                <a:gd name="T38" fmla="*/ 13 w 55"/>
                <a:gd name="T39" fmla="*/ 74 h 101"/>
                <a:gd name="T40" fmla="*/ 13 w 55"/>
                <a:gd name="T4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101">
                  <a:moveTo>
                    <a:pt x="13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8"/>
                    <a:pt x="35" y="81"/>
                    <a:pt x="37" y="82"/>
                  </a:cubicBezTo>
                  <a:cubicBezTo>
                    <a:pt x="38" y="84"/>
                    <a:pt x="41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9" y="84"/>
                    <a:pt x="50" y="84"/>
                    <a:pt x="52" y="83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2" y="100"/>
                    <a:pt x="49" y="100"/>
                    <a:pt x="46" y="101"/>
                  </a:cubicBezTo>
                  <a:cubicBezTo>
                    <a:pt x="44" y="101"/>
                    <a:pt x="41" y="101"/>
                    <a:pt x="38" y="101"/>
                  </a:cubicBezTo>
                  <a:cubicBezTo>
                    <a:pt x="30" y="101"/>
                    <a:pt x="23" y="99"/>
                    <a:pt x="19" y="95"/>
                  </a:cubicBezTo>
                  <a:cubicBezTo>
                    <a:pt x="15" y="91"/>
                    <a:pt x="13" y="84"/>
                    <a:pt x="13" y="74"/>
                  </a:cubicBezTo>
                  <a:lnTo>
                    <a:pt x="13" y="37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BA8DFD67-0CA8-49A2-851E-F466A286F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255" y="6039127"/>
              <a:ext cx="60325" cy="92075"/>
            </a:xfrm>
            <a:custGeom>
              <a:avLst/>
              <a:gdLst>
                <a:gd name="T0" fmla="*/ 7 w 38"/>
                <a:gd name="T1" fmla="*/ 0 h 58"/>
                <a:gd name="T2" fmla="*/ 38 w 38"/>
                <a:gd name="T3" fmla="*/ 0 h 58"/>
                <a:gd name="T4" fmla="*/ 24 w 38"/>
                <a:gd name="T5" fmla="*/ 58 h 58"/>
                <a:gd name="T6" fmla="*/ 0 w 38"/>
                <a:gd name="T7" fmla="*/ 58 h 58"/>
                <a:gd name="T8" fmla="*/ 7 w 3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58">
                  <a:moveTo>
                    <a:pt x="7" y="0"/>
                  </a:moveTo>
                  <a:lnTo>
                    <a:pt x="38" y="0"/>
                  </a:lnTo>
                  <a:lnTo>
                    <a:pt x="24" y="58"/>
                  </a:lnTo>
                  <a:lnTo>
                    <a:pt x="0" y="5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03E15746-9E4C-46F5-8368-174B8FE1B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568" y="6102627"/>
              <a:ext cx="171450" cy="203200"/>
            </a:xfrm>
            <a:custGeom>
              <a:avLst/>
              <a:gdLst>
                <a:gd name="T0" fmla="*/ 20 w 71"/>
                <a:gd name="T1" fmla="*/ 57 h 84"/>
                <a:gd name="T2" fmla="*/ 26 w 71"/>
                <a:gd name="T3" fmla="*/ 66 h 84"/>
                <a:gd name="T4" fmla="*/ 37 w 71"/>
                <a:gd name="T5" fmla="*/ 68 h 84"/>
                <a:gd name="T6" fmla="*/ 47 w 71"/>
                <a:gd name="T7" fmla="*/ 66 h 84"/>
                <a:gd name="T8" fmla="*/ 51 w 71"/>
                <a:gd name="T9" fmla="*/ 60 h 84"/>
                <a:gd name="T10" fmla="*/ 49 w 71"/>
                <a:gd name="T11" fmla="*/ 55 h 84"/>
                <a:gd name="T12" fmla="*/ 41 w 71"/>
                <a:gd name="T13" fmla="*/ 51 h 84"/>
                <a:gd name="T14" fmla="*/ 30 w 71"/>
                <a:gd name="T15" fmla="*/ 50 h 84"/>
                <a:gd name="T16" fmla="*/ 8 w 71"/>
                <a:gd name="T17" fmla="*/ 42 h 84"/>
                <a:gd name="T18" fmla="*/ 1 w 71"/>
                <a:gd name="T19" fmla="*/ 25 h 84"/>
                <a:gd name="T20" fmla="*/ 4 w 71"/>
                <a:gd name="T21" fmla="*/ 15 h 84"/>
                <a:gd name="T22" fmla="*/ 11 w 71"/>
                <a:gd name="T23" fmla="*/ 7 h 84"/>
                <a:gd name="T24" fmla="*/ 22 w 71"/>
                <a:gd name="T25" fmla="*/ 2 h 84"/>
                <a:gd name="T26" fmla="*/ 36 w 71"/>
                <a:gd name="T27" fmla="*/ 0 h 84"/>
                <a:gd name="T28" fmla="*/ 51 w 71"/>
                <a:gd name="T29" fmla="*/ 2 h 84"/>
                <a:gd name="T30" fmla="*/ 62 w 71"/>
                <a:gd name="T31" fmla="*/ 7 h 84"/>
                <a:gd name="T32" fmla="*/ 68 w 71"/>
                <a:gd name="T33" fmla="*/ 15 h 84"/>
                <a:gd name="T34" fmla="*/ 71 w 71"/>
                <a:gd name="T35" fmla="*/ 24 h 84"/>
                <a:gd name="T36" fmla="*/ 52 w 71"/>
                <a:gd name="T37" fmla="*/ 27 h 84"/>
                <a:gd name="T38" fmla="*/ 47 w 71"/>
                <a:gd name="T39" fmla="*/ 19 h 84"/>
                <a:gd name="T40" fmla="*/ 36 w 71"/>
                <a:gd name="T41" fmla="*/ 16 h 84"/>
                <a:gd name="T42" fmla="*/ 29 w 71"/>
                <a:gd name="T43" fmla="*/ 17 h 84"/>
                <a:gd name="T44" fmla="*/ 25 w 71"/>
                <a:gd name="T45" fmla="*/ 19 h 84"/>
                <a:gd name="T46" fmla="*/ 22 w 71"/>
                <a:gd name="T47" fmla="*/ 21 h 84"/>
                <a:gd name="T48" fmla="*/ 22 w 71"/>
                <a:gd name="T49" fmla="*/ 24 h 84"/>
                <a:gd name="T50" fmla="*/ 24 w 71"/>
                <a:gd name="T51" fmla="*/ 29 h 84"/>
                <a:gd name="T52" fmla="*/ 33 w 71"/>
                <a:gd name="T53" fmla="*/ 32 h 84"/>
                <a:gd name="T54" fmla="*/ 43 w 71"/>
                <a:gd name="T55" fmla="*/ 34 h 84"/>
                <a:gd name="T56" fmla="*/ 57 w 71"/>
                <a:gd name="T57" fmla="*/ 37 h 84"/>
                <a:gd name="T58" fmla="*/ 66 w 71"/>
                <a:gd name="T59" fmla="*/ 42 h 84"/>
                <a:gd name="T60" fmla="*/ 70 w 71"/>
                <a:gd name="T61" fmla="*/ 50 h 84"/>
                <a:gd name="T62" fmla="*/ 71 w 71"/>
                <a:gd name="T63" fmla="*/ 60 h 84"/>
                <a:gd name="T64" fmla="*/ 63 w 71"/>
                <a:gd name="T65" fmla="*/ 77 h 84"/>
                <a:gd name="T66" fmla="*/ 37 w 71"/>
                <a:gd name="T67" fmla="*/ 84 h 84"/>
                <a:gd name="T68" fmla="*/ 23 w 71"/>
                <a:gd name="T69" fmla="*/ 83 h 84"/>
                <a:gd name="T70" fmla="*/ 12 w 71"/>
                <a:gd name="T71" fmla="*/ 78 h 84"/>
                <a:gd name="T72" fmla="*/ 3 w 71"/>
                <a:gd name="T73" fmla="*/ 70 h 84"/>
                <a:gd name="T74" fmla="*/ 0 w 71"/>
                <a:gd name="T75" fmla="*/ 57 h 84"/>
                <a:gd name="T76" fmla="*/ 20 w 71"/>
                <a:gd name="T77" fmla="*/ 5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84">
                  <a:moveTo>
                    <a:pt x="20" y="57"/>
                  </a:moveTo>
                  <a:cubicBezTo>
                    <a:pt x="21" y="61"/>
                    <a:pt x="23" y="64"/>
                    <a:pt x="26" y="66"/>
                  </a:cubicBezTo>
                  <a:cubicBezTo>
                    <a:pt x="29" y="67"/>
                    <a:pt x="32" y="68"/>
                    <a:pt x="37" y="68"/>
                  </a:cubicBezTo>
                  <a:cubicBezTo>
                    <a:pt x="42" y="68"/>
                    <a:pt x="45" y="67"/>
                    <a:pt x="47" y="66"/>
                  </a:cubicBezTo>
                  <a:cubicBezTo>
                    <a:pt x="49" y="65"/>
                    <a:pt x="51" y="63"/>
                    <a:pt x="51" y="60"/>
                  </a:cubicBezTo>
                  <a:cubicBezTo>
                    <a:pt x="51" y="58"/>
                    <a:pt x="50" y="56"/>
                    <a:pt x="49" y="55"/>
                  </a:cubicBezTo>
                  <a:cubicBezTo>
                    <a:pt x="47" y="53"/>
                    <a:pt x="45" y="52"/>
                    <a:pt x="41" y="51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20" y="48"/>
                    <a:pt x="13" y="45"/>
                    <a:pt x="8" y="42"/>
                  </a:cubicBezTo>
                  <a:cubicBezTo>
                    <a:pt x="4" y="38"/>
                    <a:pt x="1" y="33"/>
                    <a:pt x="1" y="25"/>
                  </a:cubicBezTo>
                  <a:cubicBezTo>
                    <a:pt x="1" y="21"/>
                    <a:pt x="2" y="18"/>
                    <a:pt x="4" y="15"/>
                  </a:cubicBezTo>
                  <a:cubicBezTo>
                    <a:pt x="6" y="12"/>
                    <a:pt x="8" y="9"/>
                    <a:pt x="11" y="7"/>
                  </a:cubicBezTo>
                  <a:cubicBezTo>
                    <a:pt x="14" y="5"/>
                    <a:pt x="18" y="3"/>
                    <a:pt x="22" y="2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1" y="2"/>
                  </a:cubicBezTo>
                  <a:cubicBezTo>
                    <a:pt x="56" y="4"/>
                    <a:pt x="59" y="5"/>
                    <a:pt x="62" y="7"/>
                  </a:cubicBezTo>
                  <a:cubicBezTo>
                    <a:pt x="64" y="10"/>
                    <a:pt x="66" y="12"/>
                    <a:pt x="68" y="15"/>
                  </a:cubicBezTo>
                  <a:cubicBezTo>
                    <a:pt x="69" y="18"/>
                    <a:pt x="70" y="21"/>
                    <a:pt x="71" y="24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3"/>
                    <a:pt x="49" y="20"/>
                    <a:pt x="47" y="19"/>
                  </a:cubicBezTo>
                  <a:cubicBezTo>
                    <a:pt x="45" y="17"/>
                    <a:pt x="41" y="16"/>
                    <a:pt x="36" y="16"/>
                  </a:cubicBezTo>
                  <a:cubicBezTo>
                    <a:pt x="33" y="16"/>
                    <a:pt x="31" y="16"/>
                    <a:pt x="29" y="17"/>
                  </a:cubicBezTo>
                  <a:cubicBezTo>
                    <a:pt x="27" y="17"/>
                    <a:pt x="26" y="18"/>
                    <a:pt x="25" y="19"/>
                  </a:cubicBezTo>
                  <a:cubicBezTo>
                    <a:pt x="24" y="19"/>
                    <a:pt x="23" y="20"/>
                    <a:pt x="22" y="21"/>
                  </a:cubicBezTo>
                  <a:cubicBezTo>
                    <a:pt x="22" y="22"/>
                    <a:pt x="22" y="23"/>
                    <a:pt x="22" y="24"/>
                  </a:cubicBezTo>
                  <a:cubicBezTo>
                    <a:pt x="22" y="26"/>
                    <a:pt x="22" y="28"/>
                    <a:pt x="24" y="29"/>
                  </a:cubicBezTo>
                  <a:cubicBezTo>
                    <a:pt x="26" y="30"/>
                    <a:pt x="29" y="31"/>
                    <a:pt x="33" y="32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9" y="35"/>
                    <a:pt x="53" y="36"/>
                    <a:pt x="57" y="37"/>
                  </a:cubicBezTo>
                  <a:cubicBezTo>
                    <a:pt x="61" y="39"/>
                    <a:pt x="63" y="40"/>
                    <a:pt x="66" y="42"/>
                  </a:cubicBezTo>
                  <a:cubicBezTo>
                    <a:pt x="68" y="44"/>
                    <a:pt x="69" y="47"/>
                    <a:pt x="70" y="50"/>
                  </a:cubicBezTo>
                  <a:cubicBezTo>
                    <a:pt x="71" y="53"/>
                    <a:pt x="71" y="56"/>
                    <a:pt x="71" y="60"/>
                  </a:cubicBezTo>
                  <a:cubicBezTo>
                    <a:pt x="71" y="67"/>
                    <a:pt x="69" y="73"/>
                    <a:pt x="63" y="77"/>
                  </a:cubicBezTo>
                  <a:cubicBezTo>
                    <a:pt x="57" y="82"/>
                    <a:pt x="49" y="84"/>
                    <a:pt x="37" y="84"/>
                  </a:cubicBezTo>
                  <a:cubicBezTo>
                    <a:pt x="32" y="84"/>
                    <a:pt x="28" y="84"/>
                    <a:pt x="23" y="83"/>
                  </a:cubicBezTo>
                  <a:cubicBezTo>
                    <a:pt x="19" y="82"/>
                    <a:pt x="15" y="81"/>
                    <a:pt x="12" y="78"/>
                  </a:cubicBezTo>
                  <a:cubicBezTo>
                    <a:pt x="8" y="76"/>
                    <a:pt x="6" y="74"/>
                    <a:pt x="3" y="70"/>
                  </a:cubicBezTo>
                  <a:cubicBezTo>
                    <a:pt x="1" y="66"/>
                    <a:pt x="0" y="62"/>
                    <a:pt x="0" y="57"/>
                  </a:cubicBezTo>
                  <a:lnTo>
                    <a:pt x="20" y="57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BE946158-A7FF-4837-83C9-FC226FE1F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080" y="6039127"/>
              <a:ext cx="188912" cy="261937"/>
            </a:xfrm>
            <a:custGeom>
              <a:avLst/>
              <a:gdLst>
                <a:gd name="T0" fmla="*/ 0 w 119"/>
                <a:gd name="T1" fmla="*/ 0 h 165"/>
                <a:gd name="T2" fmla="*/ 30 w 119"/>
                <a:gd name="T3" fmla="*/ 0 h 165"/>
                <a:gd name="T4" fmla="*/ 30 w 119"/>
                <a:gd name="T5" fmla="*/ 85 h 165"/>
                <a:gd name="T6" fmla="*/ 77 w 119"/>
                <a:gd name="T7" fmla="*/ 44 h 165"/>
                <a:gd name="T8" fmla="*/ 114 w 119"/>
                <a:gd name="T9" fmla="*/ 44 h 165"/>
                <a:gd name="T10" fmla="*/ 71 w 119"/>
                <a:gd name="T11" fmla="*/ 85 h 165"/>
                <a:gd name="T12" fmla="*/ 119 w 119"/>
                <a:gd name="T13" fmla="*/ 165 h 165"/>
                <a:gd name="T14" fmla="*/ 84 w 119"/>
                <a:gd name="T15" fmla="*/ 165 h 165"/>
                <a:gd name="T16" fmla="*/ 47 w 119"/>
                <a:gd name="T17" fmla="*/ 104 h 165"/>
                <a:gd name="T18" fmla="*/ 30 w 119"/>
                <a:gd name="T19" fmla="*/ 119 h 165"/>
                <a:gd name="T20" fmla="*/ 30 w 119"/>
                <a:gd name="T21" fmla="*/ 165 h 165"/>
                <a:gd name="T22" fmla="*/ 0 w 119"/>
                <a:gd name="T23" fmla="*/ 165 h 165"/>
                <a:gd name="T24" fmla="*/ 0 w 119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65">
                  <a:moveTo>
                    <a:pt x="0" y="0"/>
                  </a:moveTo>
                  <a:lnTo>
                    <a:pt x="30" y="0"/>
                  </a:lnTo>
                  <a:lnTo>
                    <a:pt x="30" y="85"/>
                  </a:lnTo>
                  <a:lnTo>
                    <a:pt x="77" y="44"/>
                  </a:lnTo>
                  <a:lnTo>
                    <a:pt x="114" y="44"/>
                  </a:lnTo>
                  <a:lnTo>
                    <a:pt x="71" y="85"/>
                  </a:lnTo>
                  <a:lnTo>
                    <a:pt x="119" y="165"/>
                  </a:lnTo>
                  <a:lnTo>
                    <a:pt x="84" y="165"/>
                  </a:lnTo>
                  <a:lnTo>
                    <a:pt x="47" y="104"/>
                  </a:lnTo>
                  <a:lnTo>
                    <a:pt x="30" y="119"/>
                  </a:lnTo>
                  <a:lnTo>
                    <a:pt x="30" y="165"/>
                  </a:lnTo>
                  <a:lnTo>
                    <a:pt x="0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232D71E6-CACC-40AB-B208-02EE1548F6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755" y="6102627"/>
              <a:ext cx="184150" cy="203200"/>
            </a:xfrm>
            <a:custGeom>
              <a:avLst/>
              <a:gdLst>
                <a:gd name="T0" fmla="*/ 55 w 76"/>
                <a:gd name="T1" fmla="*/ 34 h 84"/>
                <a:gd name="T2" fmla="*/ 51 w 76"/>
                <a:gd name="T3" fmla="*/ 21 h 84"/>
                <a:gd name="T4" fmla="*/ 39 w 76"/>
                <a:gd name="T5" fmla="*/ 16 h 84"/>
                <a:gd name="T6" fmla="*/ 31 w 76"/>
                <a:gd name="T7" fmla="*/ 18 h 84"/>
                <a:gd name="T8" fmla="*/ 26 w 76"/>
                <a:gd name="T9" fmla="*/ 21 h 84"/>
                <a:gd name="T10" fmla="*/ 23 w 76"/>
                <a:gd name="T11" fmla="*/ 27 h 84"/>
                <a:gd name="T12" fmla="*/ 21 w 76"/>
                <a:gd name="T13" fmla="*/ 34 h 84"/>
                <a:gd name="T14" fmla="*/ 55 w 76"/>
                <a:gd name="T15" fmla="*/ 34 h 84"/>
                <a:gd name="T16" fmla="*/ 75 w 76"/>
                <a:gd name="T17" fmla="*/ 57 h 84"/>
                <a:gd name="T18" fmla="*/ 64 w 76"/>
                <a:gd name="T19" fmla="*/ 77 h 84"/>
                <a:gd name="T20" fmla="*/ 39 w 76"/>
                <a:gd name="T21" fmla="*/ 84 h 84"/>
                <a:gd name="T22" fmla="*/ 10 w 76"/>
                <a:gd name="T23" fmla="*/ 73 h 84"/>
                <a:gd name="T24" fmla="*/ 0 w 76"/>
                <a:gd name="T25" fmla="*/ 42 h 84"/>
                <a:gd name="T26" fmla="*/ 3 w 76"/>
                <a:gd name="T27" fmla="*/ 25 h 84"/>
                <a:gd name="T28" fmla="*/ 11 w 76"/>
                <a:gd name="T29" fmla="*/ 12 h 84"/>
                <a:gd name="T30" fmla="*/ 23 w 76"/>
                <a:gd name="T31" fmla="*/ 3 h 84"/>
                <a:gd name="T32" fmla="*/ 39 w 76"/>
                <a:gd name="T33" fmla="*/ 0 h 84"/>
                <a:gd name="T34" fmla="*/ 67 w 76"/>
                <a:gd name="T35" fmla="*/ 11 h 84"/>
                <a:gd name="T36" fmla="*/ 76 w 76"/>
                <a:gd name="T37" fmla="*/ 39 h 84"/>
                <a:gd name="T38" fmla="*/ 76 w 76"/>
                <a:gd name="T39" fmla="*/ 47 h 84"/>
                <a:gd name="T40" fmla="*/ 21 w 76"/>
                <a:gd name="T41" fmla="*/ 47 h 84"/>
                <a:gd name="T42" fmla="*/ 26 w 76"/>
                <a:gd name="T43" fmla="*/ 62 h 84"/>
                <a:gd name="T44" fmla="*/ 39 w 76"/>
                <a:gd name="T45" fmla="*/ 68 h 84"/>
                <a:gd name="T46" fmla="*/ 54 w 76"/>
                <a:gd name="T47" fmla="*/ 57 h 84"/>
                <a:gd name="T48" fmla="*/ 75 w 76"/>
                <a:gd name="T49" fmla="*/ 5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84">
                  <a:moveTo>
                    <a:pt x="55" y="34"/>
                  </a:moveTo>
                  <a:cubicBezTo>
                    <a:pt x="55" y="28"/>
                    <a:pt x="54" y="24"/>
                    <a:pt x="51" y="21"/>
                  </a:cubicBezTo>
                  <a:cubicBezTo>
                    <a:pt x="49" y="18"/>
                    <a:pt x="44" y="16"/>
                    <a:pt x="39" y="16"/>
                  </a:cubicBezTo>
                  <a:cubicBezTo>
                    <a:pt x="36" y="16"/>
                    <a:pt x="34" y="17"/>
                    <a:pt x="31" y="18"/>
                  </a:cubicBezTo>
                  <a:cubicBezTo>
                    <a:pt x="29" y="19"/>
                    <a:pt x="28" y="20"/>
                    <a:pt x="26" y="21"/>
                  </a:cubicBezTo>
                  <a:cubicBezTo>
                    <a:pt x="25" y="23"/>
                    <a:pt x="23" y="25"/>
                    <a:pt x="23" y="27"/>
                  </a:cubicBezTo>
                  <a:cubicBezTo>
                    <a:pt x="22" y="29"/>
                    <a:pt x="21" y="31"/>
                    <a:pt x="21" y="34"/>
                  </a:cubicBezTo>
                  <a:lnTo>
                    <a:pt x="55" y="34"/>
                  </a:lnTo>
                  <a:close/>
                  <a:moveTo>
                    <a:pt x="75" y="57"/>
                  </a:moveTo>
                  <a:cubicBezTo>
                    <a:pt x="73" y="66"/>
                    <a:pt x="70" y="73"/>
                    <a:pt x="64" y="77"/>
                  </a:cubicBezTo>
                  <a:cubicBezTo>
                    <a:pt x="58" y="82"/>
                    <a:pt x="50" y="84"/>
                    <a:pt x="39" y="84"/>
                  </a:cubicBezTo>
                  <a:cubicBezTo>
                    <a:pt x="26" y="84"/>
                    <a:pt x="16" y="81"/>
                    <a:pt x="10" y="73"/>
                  </a:cubicBezTo>
                  <a:cubicBezTo>
                    <a:pt x="3" y="66"/>
                    <a:pt x="0" y="56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ubicBezTo>
                    <a:pt x="5" y="20"/>
                    <a:pt x="7" y="15"/>
                    <a:pt x="11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3" y="0"/>
                    <a:pt x="39" y="0"/>
                  </a:cubicBezTo>
                  <a:cubicBezTo>
                    <a:pt x="51" y="0"/>
                    <a:pt x="60" y="4"/>
                    <a:pt x="67" y="11"/>
                  </a:cubicBezTo>
                  <a:cubicBezTo>
                    <a:pt x="73" y="18"/>
                    <a:pt x="76" y="27"/>
                    <a:pt x="76" y="39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54"/>
                    <a:pt x="23" y="59"/>
                    <a:pt x="26" y="62"/>
                  </a:cubicBezTo>
                  <a:cubicBezTo>
                    <a:pt x="29" y="66"/>
                    <a:pt x="33" y="68"/>
                    <a:pt x="39" y="68"/>
                  </a:cubicBezTo>
                  <a:cubicBezTo>
                    <a:pt x="48" y="68"/>
                    <a:pt x="53" y="64"/>
                    <a:pt x="54" y="57"/>
                  </a:cubicBezTo>
                  <a:lnTo>
                    <a:pt x="75" y="57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37667F03-C8EC-4EA8-8F12-9370552387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655" y="6102627"/>
              <a:ext cx="182562" cy="203200"/>
            </a:xfrm>
            <a:custGeom>
              <a:avLst/>
              <a:gdLst>
                <a:gd name="T0" fmla="*/ 55 w 76"/>
                <a:gd name="T1" fmla="*/ 34 h 84"/>
                <a:gd name="T2" fmla="*/ 51 w 76"/>
                <a:gd name="T3" fmla="*/ 21 h 84"/>
                <a:gd name="T4" fmla="*/ 39 w 76"/>
                <a:gd name="T5" fmla="*/ 16 h 84"/>
                <a:gd name="T6" fmla="*/ 31 w 76"/>
                <a:gd name="T7" fmla="*/ 18 h 84"/>
                <a:gd name="T8" fmla="*/ 26 w 76"/>
                <a:gd name="T9" fmla="*/ 21 h 84"/>
                <a:gd name="T10" fmla="*/ 23 w 76"/>
                <a:gd name="T11" fmla="*/ 27 h 84"/>
                <a:gd name="T12" fmla="*/ 21 w 76"/>
                <a:gd name="T13" fmla="*/ 34 h 84"/>
                <a:gd name="T14" fmla="*/ 55 w 76"/>
                <a:gd name="T15" fmla="*/ 34 h 84"/>
                <a:gd name="T16" fmla="*/ 75 w 76"/>
                <a:gd name="T17" fmla="*/ 57 h 84"/>
                <a:gd name="T18" fmla="*/ 64 w 76"/>
                <a:gd name="T19" fmla="*/ 77 h 84"/>
                <a:gd name="T20" fmla="*/ 39 w 76"/>
                <a:gd name="T21" fmla="*/ 84 h 84"/>
                <a:gd name="T22" fmla="*/ 10 w 76"/>
                <a:gd name="T23" fmla="*/ 73 h 84"/>
                <a:gd name="T24" fmla="*/ 0 w 76"/>
                <a:gd name="T25" fmla="*/ 42 h 84"/>
                <a:gd name="T26" fmla="*/ 3 w 76"/>
                <a:gd name="T27" fmla="*/ 25 h 84"/>
                <a:gd name="T28" fmla="*/ 11 w 76"/>
                <a:gd name="T29" fmla="*/ 12 h 84"/>
                <a:gd name="T30" fmla="*/ 23 w 76"/>
                <a:gd name="T31" fmla="*/ 3 h 84"/>
                <a:gd name="T32" fmla="*/ 39 w 76"/>
                <a:gd name="T33" fmla="*/ 0 h 84"/>
                <a:gd name="T34" fmla="*/ 67 w 76"/>
                <a:gd name="T35" fmla="*/ 11 h 84"/>
                <a:gd name="T36" fmla="*/ 76 w 76"/>
                <a:gd name="T37" fmla="*/ 39 h 84"/>
                <a:gd name="T38" fmla="*/ 76 w 76"/>
                <a:gd name="T39" fmla="*/ 47 h 84"/>
                <a:gd name="T40" fmla="*/ 21 w 76"/>
                <a:gd name="T41" fmla="*/ 47 h 84"/>
                <a:gd name="T42" fmla="*/ 26 w 76"/>
                <a:gd name="T43" fmla="*/ 62 h 84"/>
                <a:gd name="T44" fmla="*/ 39 w 76"/>
                <a:gd name="T45" fmla="*/ 68 h 84"/>
                <a:gd name="T46" fmla="*/ 54 w 76"/>
                <a:gd name="T47" fmla="*/ 57 h 84"/>
                <a:gd name="T48" fmla="*/ 75 w 76"/>
                <a:gd name="T49" fmla="*/ 5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84">
                  <a:moveTo>
                    <a:pt x="55" y="34"/>
                  </a:moveTo>
                  <a:cubicBezTo>
                    <a:pt x="55" y="28"/>
                    <a:pt x="54" y="24"/>
                    <a:pt x="51" y="21"/>
                  </a:cubicBezTo>
                  <a:cubicBezTo>
                    <a:pt x="49" y="18"/>
                    <a:pt x="45" y="16"/>
                    <a:pt x="39" y="16"/>
                  </a:cubicBezTo>
                  <a:cubicBezTo>
                    <a:pt x="36" y="16"/>
                    <a:pt x="34" y="17"/>
                    <a:pt x="31" y="18"/>
                  </a:cubicBezTo>
                  <a:cubicBezTo>
                    <a:pt x="29" y="19"/>
                    <a:pt x="28" y="20"/>
                    <a:pt x="26" y="21"/>
                  </a:cubicBezTo>
                  <a:cubicBezTo>
                    <a:pt x="25" y="23"/>
                    <a:pt x="23" y="25"/>
                    <a:pt x="23" y="27"/>
                  </a:cubicBezTo>
                  <a:cubicBezTo>
                    <a:pt x="22" y="29"/>
                    <a:pt x="21" y="31"/>
                    <a:pt x="21" y="34"/>
                  </a:cubicBezTo>
                  <a:lnTo>
                    <a:pt x="55" y="34"/>
                  </a:lnTo>
                  <a:close/>
                  <a:moveTo>
                    <a:pt x="75" y="57"/>
                  </a:moveTo>
                  <a:cubicBezTo>
                    <a:pt x="73" y="66"/>
                    <a:pt x="70" y="73"/>
                    <a:pt x="64" y="77"/>
                  </a:cubicBezTo>
                  <a:cubicBezTo>
                    <a:pt x="59" y="82"/>
                    <a:pt x="50" y="84"/>
                    <a:pt x="39" y="84"/>
                  </a:cubicBezTo>
                  <a:cubicBezTo>
                    <a:pt x="26" y="84"/>
                    <a:pt x="16" y="81"/>
                    <a:pt x="10" y="73"/>
                  </a:cubicBezTo>
                  <a:cubicBezTo>
                    <a:pt x="3" y="66"/>
                    <a:pt x="0" y="56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ubicBezTo>
                    <a:pt x="5" y="20"/>
                    <a:pt x="7" y="15"/>
                    <a:pt x="11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3" y="0"/>
                    <a:pt x="39" y="0"/>
                  </a:cubicBezTo>
                  <a:cubicBezTo>
                    <a:pt x="51" y="0"/>
                    <a:pt x="61" y="4"/>
                    <a:pt x="67" y="11"/>
                  </a:cubicBezTo>
                  <a:cubicBezTo>
                    <a:pt x="73" y="18"/>
                    <a:pt x="76" y="27"/>
                    <a:pt x="76" y="39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54"/>
                    <a:pt x="23" y="59"/>
                    <a:pt x="26" y="62"/>
                  </a:cubicBezTo>
                  <a:cubicBezTo>
                    <a:pt x="29" y="66"/>
                    <a:pt x="33" y="68"/>
                    <a:pt x="39" y="68"/>
                  </a:cubicBezTo>
                  <a:cubicBezTo>
                    <a:pt x="48" y="68"/>
                    <a:pt x="53" y="64"/>
                    <a:pt x="54" y="57"/>
                  </a:cubicBezTo>
                  <a:lnTo>
                    <a:pt x="75" y="57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B6A6E8D5-2B89-4A3F-8F16-F6D3548FC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8905" y="6102627"/>
              <a:ext cx="188912" cy="268287"/>
            </a:xfrm>
            <a:custGeom>
              <a:avLst/>
              <a:gdLst>
                <a:gd name="T0" fmla="*/ 21 w 78"/>
                <a:gd name="T1" fmla="*/ 43 h 111"/>
                <a:gd name="T2" fmla="*/ 22 w 78"/>
                <a:gd name="T3" fmla="*/ 55 h 111"/>
                <a:gd name="T4" fmla="*/ 26 w 78"/>
                <a:gd name="T5" fmla="*/ 63 h 111"/>
                <a:gd name="T6" fmla="*/ 32 w 78"/>
                <a:gd name="T7" fmla="*/ 66 h 111"/>
                <a:gd name="T8" fmla="*/ 38 w 78"/>
                <a:gd name="T9" fmla="*/ 67 h 111"/>
                <a:gd name="T10" fmla="*/ 45 w 78"/>
                <a:gd name="T11" fmla="*/ 66 h 111"/>
                <a:gd name="T12" fmla="*/ 51 w 78"/>
                <a:gd name="T13" fmla="*/ 61 h 111"/>
                <a:gd name="T14" fmla="*/ 54 w 78"/>
                <a:gd name="T15" fmla="*/ 54 h 111"/>
                <a:gd name="T16" fmla="*/ 56 w 78"/>
                <a:gd name="T17" fmla="*/ 42 h 111"/>
                <a:gd name="T18" fmla="*/ 54 w 78"/>
                <a:gd name="T19" fmla="*/ 31 h 111"/>
                <a:gd name="T20" fmla="*/ 51 w 78"/>
                <a:gd name="T21" fmla="*/ 23 h 111"/>
                <a:gd name="T22" fmla="*/ 46 w 78"/>
                <a:gd name="T23" fmla="*/ 19 h 111"/>
                <a:gd name="T24" fmla="*/ 39 w 78"/>
                <a:gd name="T25" fmla="*/ 18 h 111"/>
                <a:gd name="T26" fmla="*/ 32 w 78"/>
                <a:gd name="T27" fmla="*/ 19 h 111"/>
                <a:gd name="T28" fmla="*/ 27 w 78"/>
                <a:gd name="T29" fmla="*/ 22 h 111"/>
                <a:gd name="T30" fmla="*/ 22 w 78"/>
                <a:gd name="T31" fmla="*/ 29 h 111"/>
                <a:gd name="T32" fmla="*/ 21 w 78"/>
                <a:gd name="T33" fmla="*/ 41 h 111"/>
                <a:gd name="T34" fmla="*/ 21 w 78"/>
                <a:gd name="T35" fmla="*/ 43 h 111"/>
                <a:gd name="T36" fmla="*/ 0 w 78"/>
                <a:gd name="T37" fmla="*/ 3 h 111"/>
                <a:gd name="T38" fmla="*/ 20 w 78"/>
                <a:gd name="T39" fmla="*/ 3 h 111"/>
                <a:gd name="T40" fmla="*/ 20 w 78"/>
                <a:gd name="T41" fmla="*/ 13 h 111"/>
                <a:gd name="T42" fmla="*/ 45 w 78"/>
                <a:gd name="T43" fmla="*/ 0 h 111"/>
                <a:gd name="T44" fmla="*/ 70 w 78"/>
                <a:gd name="T45" fmla="*/ 12 h 111"/>
                <a:gd name="T46" fmla="*/ 78 w 78"/>
                <a:gd name="T47" fmla="*/ 42 h 111"/>
                <a:gd name="T48" fmla="*/ 75 w 78"/>
                <a:gd name="T49" fmla="*/ 59 h 111"/>
                <a:gd name="T50" fmla="*/ 69 w 78"/>
                <a:gd name="T51" fmla="*/ 73 h 111"/>
                <a:gd name="T52" fmla="*/ 58 w 78"/>
                <a:gd name="T53" fmla="*/ 81 h 111"/>
                <a:gd name="T54" fmla="*/ 43 w 78"/>
                <a:gd name="T55" fmla="*/ 84 h 111"/>
                <a:gd name="T56" fmla="*/ 32 w 78"/>
                <a:gd name="T57" fmla="*/ 82 h 111"/>
                <a:gd name="T58" fmla="*/ 21 w 78"/>
                <a:gd name="T59" fmla="*/ 74 h 111"/>
                <a:gd name="T60" fmla="*/ 21 w 78"/>
                <a:gd name="T61" fmla="*/ 111 h 111"/>
                <a:gd name="T62" fmla="*/ 0 w 78"/>
                <a:gd name="T63" fmla="*/ 111 h 111"/>
                <a:gd name="T64" fmla="*/ 0 w 78"/>
                <a:gd name="T65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111">
                  <a:moveTo>
                    <a:pt x="21" y="43"/>
                  </a:moveTo>
                  <a:cubicBezTo>
                    <a:pt x="21" y="48"/>
                    <a:pt x="21" y="52"/>
                    <a:pt x="22" y="55"/>
                  </a:cubicBezTo>
                  <a:cubicBezTo>
                    <a:pt x="23" y="58"/>
                    <a:pt x="24" y="61"/>
                    <a:pt x="26" y="63"/>
                  </a:cubicBezTo>
                  <a:cubicBezTo>
                    <a:pt x="28" y="65"/>
                    <a:pt x="30" y="66"/>
                    <a:pt x="32" y="66"/>
                  </a:cubicBezTo>
                  <a:cubicBezTo>
                    <a:pt x="34" y="67"/>
                    <a:pt x="36" y="67"/>
                    <a:pt x="38" y="67"/>
                  </a:cubicBezTo>
                  <a:cubicBezTo>
                    <a:pt x="41" y="67"/>
                    <a:pt x="43" y="67"/>
                    <a:pt x="45" y="66"/>
                  </a:cubicBezTo>
                  <a:cubicBezTo>
                    <a:pt x="47" y="65"/>
                    <a:pt x="49" y="63"/>
                    <a:pt x="51" y="61"/>
                  </a:cubicBezTo>
                  <a:cubicBezTo>
                    <a:pt x="52" y="60"/>
                    <a:pt x="53" y="57"/>
                    <a:pt x="54" y="54"/>
                  </a:cubicBezTo>
                  <a:cubicBezTo>
                    <a:pt x="55" y="51"/>
                    <a:pt x="56" y="47"/>
                    <a:pt x="56" y="42"/>
                  </a:cubicBezTo>
                  <a:cubicBezTo>
                    <a:pt x="56" y="38"/>
                    <a:pt x="55" y="34"/>
                    <a:pt x="54" y="31"/>
                  </a:cubicBezTo>
                  <a:cubicBezTo>
                    <a:pt x="54" y="28"/>
                    <a:pt x="52" y="25"/>
                    <a:pt x="51" y="23"/>
                  </a:cubicBezTo>
                  <a:cubicBezTo>
                    <a:pt x="49" y="21"/>
                    <a:pt x="48" y="20"/>
                    <a:pt x="46" y="19"/>
                  </a:cubicBezTo>
                  <a:cubicBezTo>
                    <a:pt x="43" y="18"/>
                    <a:pt x="41" y="18"/>
                    <a:pt x="39" y="18"/>
                  </a:cubicBezTo>
                  <a:cubicBezTo>
                    <a:pt x="36" y="18"/>
                    <a:pt x="34" y="18"/>
                    <a:pt x="32" y="19"/>
                  </a:cubicBezTo>
                  <a:cubicBezTo>
                    <a:pt x="30" y="19"/>
                    <a:pt x="28" y="21"/>
                    <a:pt x="27" y="22"/>
                  </a:cubicBezTo>
                  <a:cubicBezTo>
                    <a:pt x="25" y="24"/>
                    <a:pt x="23" y="26"/>
                    <a:pt x="22" y="29"/>
                  </a:cubicBezTo>
                  <a:cubicBezTo>
                    <a:pt x="21" y="32"/>
                    <a:pt x="21" y="36"/>
                    <a:pt x="21" y="41"/>
                  </a:cubicBezTo>
                  <a:lnTo>
                    <a:pt x="21" y="43"/>
                  </a:lnTo>
                  <a:close/>
                  <a:moveTo>
                    <a:pt x="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5"/>
                    <a:pt x="35" y="0"/>
                    <a:pt x="45" y="0"/>
                  </a:cubicBezTo>
                  <a:cubicBezTo>
                    <a:pt x="56" y="0"/>
                    <a:pt x="64" y="4"/>
                    <a:pt x="70" y="12"/>
                  </a:cubicBezTo>
                  <a:cubicBezTo>
                    <a:pt x="75" y="19"/>
                    <a:pt x="78" y="29"/>
                    <a:pt x="78" y="42"/>
                  </a:cubicBezTo>
                  <a:cubicBezTo>
                    <a:pt x="78" y="49"/>
                    <a:pt x="77" y="54"/>
                    <a:pt x="75" y="59"/>
                  </a:cubicBezTo>
                  <a:cubicBezTo>
                    <a:pt x="74" y="65"/>
                    <a:pt x="72" y="69"/>
                    <a:pt x="69" y="73"/>
                  </a:cubicBezTo>
                  <a:cubicBezTo>
                    <a:pt x="66" y="76"/>
                    <a:pt x="62" y="79"/>
                    <a:pt x="58" y="81"/>
                  </a:cubicBezTo>
                  <a:cubicBezTo>
                    <a:pt x="54" y="83"/>
                    <a:pt x="49" y="84"/>
                    <a:pt x="43" y="84"/>
                  </a:cubicBezTo>
                  <a:cubicBezTo>
                    <a:pt x="40" y="84"/>
                    <a:pt x="36" y="84"/>
                    <a:pt x="32" y="82"/>
                  </a:cubicBezTo>
                  <a:cubicBezTo>
                    <a:pt x="28" y="81"/>
                    <a:pt x="24" y="78"/>
                    <a:pt x="21" y="74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CE1E3EA8-8010-49BA-8AB9-54A0A7FA87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6880" y="6039127"/>
              <a:ext cx="52387" cy="261937"/>
            </a:xfrm>
            <a:custGeom>
              <a:avLst/>
              <a:gdLst>
                <a:gd name="T0" fmla="*/ 1 w 33"/>
                <a:gd name="T1" fmla="*/ 44 h 165"/>
                <a:gd name="T2" fmla="*/ 33 w 33"/>
                <a:gd name="T3" fmla="*/ 44 h 165"/>
                <a:gd name="T4" fmla="*/ 33 w 33"/>
                <a:gd name="T5" fmla="*/ 165 h 165"/>
                <a:gd name="T6" fmla="*/ 1 w 33"/>
                <a:gd name="T7" fmla="*/ 165 h 165"/>
                <a:gd name="T8" fmla="*/ 1 w 33"/>
                <a:gd name="T9" fmla="*/ 44 h 165"/>
                <a:gd name="T10" fmla="*/ 0 w 33"/>
                <a:gd name="T11" fmla="*/ 0 h 165"/>
                <a:gd name="T12" fmla="*/ 33 w 33"/>
                <a:gd name="T13" fmla="*/ 0 h 165"/>
                <a:gd name="T14" fmla="*/ 33 w 33"/>
                <a:gd name="T15" fmla="*/ 29 h 165"/>
                <a:gd name="T16" fmla="*/ 0 w 33"/>
                <a:gd name="T17" fmla="*/ 29 h 165"/>
                <a:gd name="T18" fmla="*/ 0 w 33"/>
                <a:gd name="T1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65">
                  <a:moveTo>
                    <a:pt x="1" y="44"/>
                  </a:moveTo>
                  <a:lnTo>
                    <a:pt x="33" y="44"/>
                  </a:lnTo>
                  <a:lnTo>
                    <a:pt x="33" y="165"/>
                  </a:lnTo>
                  <a:lnTo>
                    <a:pt x="1" y="165"/>
                  </a:lnTo>
                  <a:lnTo>
                    <a:pt x="1" y="44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33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8FE57010-D78D-4042-B580-0E5F01D7E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255" y="6058177"/>
              <a:ext cx="133350" cy="246062"/>
            </a:xfrm>
            <a:custGeom>
              <a:avLst/>
              <a:gdLst>
                <a:gd name="T0" fmla="*/ 13 w 55"/>
                <a:gd name="T1" fmla="*/ 37 h 101"/>
                <a:gd name="T2" fmla="*/ 0 w 55"/>
                <a:gd name="T3" fmla="*/ 37 h 101"/>
                <a:gd name="T4" fmla="*/ 0 w 55"/>
                <a:gd name="T5" fmla="*/ 21 h 101"/>
                <a:gd name="T6" fmla="*/ 13 w 55"/>
                <a:gd name="T7" fmla="*/ 21 h 101"/>
                <a:gd name="T8" fmla="*/ 13 w 55"/>
                <a:gd name="T9" fmla="*/ 0 h 101"/>
                <a:gd name="T10" fmla="*/ 34 w 55"/>
                <a:gd name="T11" fmla="*/ 0 h 101"/>
                <a:gd name="T12" fmla="*/ 34 w 55"/>
                <a:gd name="T13" fmla="*/ 21 h 101"/>
                <a:gd name="T14" fmla="*/ 52 w 55"/>
                <a:gd name="T15" fmla="*/ 21 h 101"/>
                <a:gd name="T16" fmla="*/ 52 w 55"/>
                <a:gd name="T17" fmla="*/ 37 h 101"/>
                <a:gd name="T18" fmla="*/ 34 w 55"/>
                <a:gd name="T19" fmla="*/ 37 h 101"/>
                <a:gd name="T20" fmla="*/ 34 w 55"/>
                <a:gd name="T21" fmla="*/ 74 h 101"/>
                <a:gd name="T22" fmla="*/ 36 w 55"/>
                <a:gd name="T23" fmla="*/ 82 h 101"/>
                <a:gd name="T24" fmla="*/ 43 w 55"/>
                <a:gd name="T25" fmla="*/ 84 h 101"/>
                <a:gd name="T26" fmla="*/ 47 w 55"/>
                <a:gd name="T27" fmla="*/ 84 h 101"/>
                <a:gd name="T28" fmla="*/ 52 w 55"/>
                <a:gd name="T29" fmla="*/ 83 h 101"/>
                <a:gd name="T30" fmla="*/ 55 w 55"/>
                <a:gd name="T31" fmla="*/ 99 h 101"/>
                <a:gd name="T32" fmla="*/ 46 w 55"/>
                <a:gd name="T33" fmla="*/ 101 h 101"/>
                <a:gd name="T34" fmla="*/ 38 w 55"/>
                <a:gd name="T35" fmla="*/ 101 h 101"/>
                <a:gd name="T36" fmla="*/ 19 w 55"/>
                <a:gd name="T37" fmla="*/ 95 h 101"/>
                <a:gd name="T38" fmla="*/ 13 w 55"/>
                <a:gd name="T39" fmla="*/ 74 h 101"/>
                <a:gd name="T40" fmla="*/ 13 w 55"/>
                <a:gd name="T4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101">
                  <a:moveTo>
                    <a:pt x="13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8"/>
                    <a:pt x="35" y="81"/>
                    <a:pt x="36" y="82"/>
                  </a:cubicBezTo>
                  <a:cubicBezTo>
                    <a:pt x="38" y="84"/>
                    <a:pt x="40" y="84"/>
                    <a:pt x="43" y="84"/>
                  </a:cubicBezTo>
                  <a:cubicBezTo>
                    <a:pt x="44" y="84"/>
                    <a:pt x="46" y="84"/>
                    <a:pt x="47" y="84"/>
                  </a:cubicBezTo>
                  <a:cubicBezTo>
                    <a:pt x="49" y="84"/>
                    <a:pt x="50" y="84"/>
                    <a:pt x="52" y="83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2" y="100"/>
                    <a:pt x="49" y="100"/>
                    <a:pt x="46" y="101"/>
                  </a:cubicBezTo>
                  <a:cubicBezTo>
                    <a:pt x="43" y="101"/>
                    <a:pt x="41" y="101"/>
                    <a:pt x="38" y="101"/>
                  </a:cubicBezTo>
                  <a:cubicBezTo>
                    <a:pt x="29" y="101"/>
                    <a:pt x="23" y="99"/>
                    <a:pt x="19" y="95"/>
                  </a:cubicBezTo>
                  <a:cubicBezTo>
                    <a:pt x="15" y="91"/>
                    <a:pt x="13" y="84"/>
                    <a:pt x="13" y="74"/>
                  </a:cubicBezTo>
                  <a:lnTo>
                    <a:pt x="13" y="37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A69610E8-C42B-4CCF-967B-03F697670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918" y="6058177"/>
              <a:ext cx="133350" cy="246062"/>
            </a:xfrm>
            <a:custGeom>
              <a:avLst/>
              <a:gdLst>
                <a:gd name="T0" fmla="*/ 13 w 55"/>
                <a:gd name="T1" fmla="*/ 37 h 101"/>
                <a:gd name="T2" fmla="*/ 0 w 55"/>
                <a:gd name="T3" fmla="*/ 37 h 101"/>
                <a:gd name="T4" fmla="*/ 0 w 55"/>
                <a:gd name="T5" fmla="*/ 21 h 101"/>
                <a:gd name="T6" fmla="*/ 13 w 55"/>
                <a:gd name="T7" fmla="*/ 21 h 101"/>
                <a:gd name="T8" fmla="*/ 13 w 55"/>
                <a:gd name="T9" fmla="*/ 0 h 101"/>
                <a:gd name="T10" fmla="*/ 34 w 55"/>
                <a:gd name="T11" fmla="*/ 0 h 101"/>
                <a:gd name="T12" fmla="*/ 34 w 55"/>
                <a:gd name="T13" fmla="*/ 21 h 101"/>
                <a:gd name="T14" fmla="*/ 52 w 55"/>
                <a:gd name="T15" fmla="*/ 21 h 101"/>
                <a:gd name="T16" fmla="*/ 52 w 55"/>
                <a:gd name="T17" fmla="*/ 37 h 101"/>
                <a:gd name="T18" fmla="*/ 34 w 55"/>
                <a:gd name="T19" fmla="*/ 37 h 101"/>
                <a:gd name="T20" fmla="*/ 34 w 55"/>
                <a:gd name="T21" fmla="*/ 74 h 101"/>
                <a:gd name="T22" fmla="*/ 36 w 55"/>
                <a:gd name="T23" fmla="*/ 82 h 101"/>
                <a:gd name="T24" fmla="*/ 43 w 55"/>
                <a:gd name="T25" fmla="*/ 84 h 101"/>
                <a:gd name="T26" fmla="*/ 47 w 55"/>
                <a:gd name="T27" fmla="*/ 84 h 101"/>
                <a:gd name="T28" fmla="*/ 52 w 55"/>
                <a:gd name="T29" fmla="*/ 83 h 101"/>
                <a:gd name="T30" fmla="*/ 55 w 55"/>
                <a:gd name="T31" fmla="*/ 99 h 101"/>
                <a:gd name="T32" fmla="*/ 46 w 55"/>
                <a:gd name="T33" fmla="*/ 101 h 101"/>
                <a:gd name="T34" fmla="*/ 38 w 55"/>
                <a:gd name="T35" fmla="*/ 101 h 101"/>
                <a:gd name="T36" fmla="*/ 19 w 55"/>
                <a:gd name="T37" fmla="*/ 95 h 101"/>
                <a:gd name="T38" fmla="*/ 13 w 55"/>
                <a:gd name="T39" fmla="*/ 74 h 101"/>
                <a:gd name="T40" fmla="*/ 13 w 55"/>
                <a:gd name="T4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101">
                  <a:moveTo>
                    <a:pt x="13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8"/>
                    <a:pt x="35" y="81"/>
                    <a:pt x="36" y="82"/>
                  </a:cubicBezTo>
                  <a:cubicBezTo>
                    <a:pt x="38" y="84"/>
                    <a:pt x="40" y="84"/>
                    <a:pt x="43" y="84"/>
                  </a:cubicBezTo>
                  <a:cubicBezTo>
                    <a:pt x="44" y="84"/>
                    <a:pt x="46" y="84"/>
                    <a:pt x="47" y="84"/>
                  </a:cubicBezTo>
                  <a:cubicBezTo>
                    <a:pt x="49" y="84"/>
                    <a:pt x="50" y="84"/>
                    <a:pt x="52" y="83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2" y="100"/>
                    <a:pt x="49" y="100"/>
                    <a:pt x="46" y="101"/>
                  </a:cubicBezTo>
                  <a:cubicBezTo>
                    <a:pt x="43" y="101"/>
                    <a:pt x="41" y="101"/>
                    <a:pt x="38" y="101"/>
                  </a:cubicBezTo>
                  <a:cubicBezTo>
                    <a:pt x="30" y="101"/>
                    <a:pt x="23" y="99"/>
                    <a:pt x="19" y="95"/>
                  </a:cubicBezTo>
                  <a:cubicBezTo>
                    <a:pt x="15" y="91"/>
                    <a:pt x="13" y="84"/>
                    <a:pt x="13" y="74"/>
                  </a:cubicBezTo>
                  <a:lnTo>
                    <a:pt x="13" y="37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89A6A6AA-2C98-48AB-B454-077C4A8C7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080" y="6039127"/>
              <a:ext cx="174625" cy="261937"/>
            </a:xfrm>
            <a:custGeom>
              <a:avLst/>
              <a:gdLst>
                <a:gd name="T0" fmla="*/ 0 w 72"/>
                <a:gd name="T1" fmla="*/ 0 h 108"/>
                <a:gd name="T2" fmla="*/ 21 w 72"/>
                <a:gd name="T3" fmla="*/ 0 h 108"/>
                <a:gd name="T4" fmla="*/ 21 w 72"/>
                <a:gd name="T5" fmla="*/ 39 h 108"/>
                <a:gd name="T6" fmla="*/ 32 w 72"/>
                <a:gd name="T7" fmla="*/ 29 h 108"/>
                <a:gd name="T8" fmla="*/ 45 w 72"/>
                <a:gd name="T9" fmla="*/ 26 h 108"/>
                <a:gd name="T10" fmla="*/ 65 w 72"/>
                <a:gd name="T11" fmla="*/ 33 h 108"/>
                <a:gd name="T12" fmla="*/ 72 w 72"/>
                <a:gd name="T13" fmla="*/ 56 h 108"/>
                <a:gd name="T14" fmla="*/ 72 w 72"/>
                <a:gd name="T15" fmla="*/ 108 h 108"/>
                <a:gd name="T16" fmla="*/ 50 w 72"/>
                <a:gd name="T17" fmla="*/ 108 h 108"/>
                <a:gd name="T18" fmla="*/ 50 w 72"/>
                <a:gd name="T19" fmla="*/ 59 h 108"/>
                <a:gd name="T20" fmla="*/ 47 w 72"/>
                <a:gd name="T21" fmla="*/ 47 h 108"/>
                <a:gd name="T22" fmla="*/ 39 w 72"/>
                <a:gd name="T23" fmla="*/ 44 h 108"/>
                <a:gd name="T24" fmla="*/ 32 w 72"/>
                <a:gd name="T25" fmla="*/ 45 h 108"/>
                <a:gd name="T26" fmla="*/ 26 w 72"/>
                <a:gd name="T27" fmla="*/ 49 h 108"/>
                <a:gd name="T28" fmla="*/ 23 w 72"/>
                <a:gd name="T29" fmla="*/ 54 h 108"/>
                <a:gd name="T30" fmla="*/ 21 w 72"/>
                <a:gd name="T31" fmla="*/ 60 h 108"/>
                <a:gd name="T32" fmla="*/ 21 w 72"/>
                <a:gd name="T33" fmla="*/ 108 h 108"/>
                <a:gd name="T34" fmla="*/ 0 w 72"/>
                <a:gd name="T35" fmla="*/ 108 h 108"/>
                <a:gd name="T36" fmla="*/ 0 w 72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108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4" y="35"/>
                    <a:pt x="28" y="32"/>
                    <a:pt x="32" y="29"/>
                  </a:cubicBezTo>
                  <a:cubicBezTo>
                    <a:pt x="36" y="27"/>
                    <a:pt x="41" y="26"/>
                    <a:pt x="45" y="26"/>
                  </a:cubicBezTo>
                  <a:cubicBezTo>
                    <a:pt x="54" y="26"/>
                    <a:pt x="61" y="29"/>
                    <a:pt x="65" y="33"/>
                  </a:cubicBezTo>
                  <a:cubicBezTo>
                    <a:pt x="69" y="38"/>
                    <a:pt x="72" y="46"/>
                    <a:pt x="72" y="56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3"/>
                    <a:pt x="49" y="49"/>
                    <a:pt x="47" y="47"/>
                  </a:cubicBezTo>
                  <a:cubicBezTo>
                    <a:pt x="45" y="45"/>
                    <a:pt x="42" y="44"/>
                    <a:pt x="39" y="44"/>
                  </a:cubicBezTo>
                  <a:cubicBezTo>
                    <a:pt x="36" y="44"/>
                    <a:pt x="34" y="45"/>
                    <a:pt x="32" y="45"/>
                  </a:cubicBezTo>
                  <a:cubicBezTo>
                    <a:pt x="30" y="46"/>
                    <a:pt x="28" y="47"/>
                    <a:pt x="26" y="49"/>
                  </a:cubicBezTo>
                  <a:cubicBezTo>
                    <a:pt x="25" y="50"/>
                    <a:pt x="24" y="52"/>
                    <a:pt x="23" y="54"/>
                  </a:cubicBezTo>
                  <a:cubicBezTo>
                    <a:pt x="22" y="56"/>
                    <a:pt x="21" y="58"/>
                    <a:pt x="21" y="60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26E12A02-8DAD-4B4F-861F-B5A92F4F28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0455" y="6102627"/>
              <a:ext cx="171450" cy="203200"/>
            </a:xfrm>
            <a:custGeom>
              <a:avLst/>
              <a:gdLst>
                <a:gd name="T0" fmla="*/ 51 w 71"/>
                <a:gd name="T1" fmla="*/ 47 h 84"/>
                <a:gd name="T2" fmla="*/ 42 w 71"/>
                <a:gd name="T3" fmla="*/ 47 h 84"/>
                <a:gd name="T4" fmla="*/ 31 w 71"/>
                <a:gd name="T5" fmla="*/ 48 h 84"/>
                <a:gd name="T6" fmla="*/ 25 w 71"/>
                <a:gd name="T7" fmla="*/ 51 h 84"/>
                <a:gd name="T8" fmla="*/ 22 w 71"/>
                <a:gd name="T9" fmla="*/ 55 h 84"/>
                <a:gd name="T10" fmla="*/ 21 w 71"/>
                <a:gd name="T11" fmla="*/ 59 h 84"/>
                <a:gd name="T12" fmla="*/ 24 w 71"/>
                <a:gd name="T13" fmla="*/ 66 h 84"/>
                <a:gd name="T14" fmla="*/ 31 w 71"/>
                <a:gd name="T15" fmla="*/ 68 h 84"/>
                <a:gd name="T16" fmla="*/ 45 w 71"/>
                <a:gd name="T17" fmla="*/ 64 h 84"/>
                <a:gd name="T18" fmla="*/ 49 w 71"/>
                <a:gd name="T19" fmla="*/ 59 h 84"/>
                <a:gd name="T20" fmla="*/ 51 w 71"/>
                <a:gd name="T21" fmla="*/ 51 h 84"/>
                <a:gd name="T22" fmla="*/ 51 w 71"/>
                <a:gd name="T23" fmla="*/ 47 h 84"/>
                <a:gd name="T24" fmla="*/ 51 w 71"/>
                <a:gd name="T25" fmla="*/ 72 h 84"/>
                <a:gd name="T26" fmla="*/ 41 w 71"/>
                <a:gd name="T27" fmla="*/ 80 h 84"/>
                <a:gd name="T28" fmla="*/ 26 w 71"/>
                <a:gd name="T29" fmla="*/ 84 h 84"/>
                <a:gd name="T30" fmla="*/ 16 w 71"/>
                <a:gd name="T31" fmla="*/ 82 h 84"/>
                <a:gd name="T32" fmla="*/ 8 w 71"/>
                <a:gd name="T33" fmla="*/ 78 h 84"/>
                <a:gd name="T34" fmla="*/ 2 w 71"/>
                <a:gd name="T35" fmla="*/ 71 h 84"/>
                <a:gd name="T36" fmla="*/ 0 w 71"/>
                <a:gd name="T37" fmla="*/ 60 h 84"/>
                <a:gd name="T38" fmla="*/ 3 w 71"/>
                <a:gd name="T39" fmla="*/ 47 h 84"/>
                <a:gd name="T40" fmla="*/ 13 w 71"/>
                <a:gd name="T41" fmla="*/ 39 h 84"/>
                <a:gd name="T42" fmla="*/ 26 w 71"/>
                <a:gd name="T43" fmla="*/ 35 h 84"/>
                <a:gd name="T44" fmla="*/ 41 w 71"/>
                <a:gd name="T45" fmla="*/ 33 h 84"/>
                <a:gd name="T46" fmla="*/ 51 w 71"/>
                <a:gd name="T47" fmla="*/ 33 h 84"/>
                <a:gd name="T48" fmla="*/ 51 w 71"/>
                <a:gd name="T49" fmla="*/ 29 h 84"/>
                <a:gd name="T50" fmla="*/ 47 w 71"/>
                <a:gd name="T51" fmla="*/ 19 h 84"/>
                <a:gd name="T52" fmla="*/ 38 w 71"/>
                <a:gd name="T53" fmla="*/ 16 h 84"/>
                <a:gd name="T54" fmla="*/ 23 w 71"/>
                <a:gd name="T55" fmla="*/ 26 h 84"/>
                <a:gd name="T56" fmla="*/ 4 w 71"/>
                <a:gd name="T57" fmla="*/ 24 h 84"/>
                <a:gd name="T58" fmla="*/ 15 w 71"/>
                <a:gd name="T59" fmla="*/ 6 h 84"/>
                <a:gd name="T60" fmla="*/ 38 w 71"/>
                <a:gd name="T61" fmla="*/ 0 h 84"/>
                <a:gd name="T62" fmla="*/ 54 w 71"/>
                <a:gd name="T63" fmla="*/ 3 h 84"/>
                <a:gd name="T64" fmla="*/ 64 w 71"/>
                <a:gd name="T65" fmla="*/ 9 h 84"/>
                <a:gd name="T66" fmla="*/ 70 w 71"/>
                <a:gd name="T67" fmla="*/ 19 h 84"/>
                <a:gd name="T68" fmla="*/ 71 w 71"/>
                <a:gd name="T69" fmla="*/ 32 h 84"/>
                <a:gd name="T70" fmla="*/ 71 w 71"/>
                <a:gd name="T71" fmla="*/ 82 h 84"/>
                <a:gd name="T72" fmla="*/ 51 w 71"/>
                <a:gd name="T73" fmla="*/ 82 h 84"/>
                <a:gd name="T74" fmla="*/ 51 w 71"/>
                <a:gd name="T75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84">
                  <a:moveTo>
                    <a:pt x="51" y="47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37" y="47"/>
                    <a:pt x="34" y="48"/>
                    <a:pt x="31" y="48"/>
                  </a:cubicBezTo>
                  <a:cubicBezTo>
                    <a:pt x="28" y="49"/>
                    <a:pt x="26" y="50"/>
                    <a:pt x="25" y="51"/>
                  </a:cubicBezTo>
                  <a:cubicBezTo>
                    <a:pt x="23" y="52"/>
                    <a:pt x="22" y="53"/>
                    <a:pt x="22" y="55"/>
                  </a:cubicBezTo>
                  <a:cubicBezTo>
                    <a:pt x="21" y="56"/>
                    <a:pt x="21" y="58"/>
                    <a:pt x="21" y="59"/>
                  </a:cubicBezTo>
                  <a:cubicBezTo>
                    <a:pt x="21" y="62"/>
                    <a:pt x="22" y="64"/>
                    <a:pt x="24" y="66"/>
                  </a:cubicBezTo>
                  <a:cubicBezTo>
                    <a:pt x="25" y="67"/>
                    <a:pt x="28" y="68"/>
                    <a:pt x="31" y="68"/>
                  </a:cubicBezTo>
                  <a:cubicBezTo>
                    <a:pt x="37" y="68"/>
                    <a:pt x="41" y="67"/>
                    <a:pt x="45" y="64"/>
                  </a:cubicBezTo>
                  <a:cubicBezTo>
                    <a:pt x="46" y="63"/>
                    <a:pt x="48" y="61"/>
                    <a:pt x="49" y="59"/>
                  </a:cubicBezTo>
                  <a:cubicBezTo>
                    <a:pt x="50" y="57"/>
                    <a:pt x="51" y="54"/>
                    <a:pt x="51" y="51"/>
                  </a:cubicBezTo>
                  <a:lnTo>
                    <a:pt x="51" y="47"/>
                  </a:lnTo>
                  <a:close/>
                  <a:moveTo>
                    <a:pt x="51" y="72"/>
                  </a:moveTo>
                  <a:cubicBezTo>
                    <a:pt x="48" y="75"/>
                    <a:pt x="45" y="78"/>
                    <a:pt x="41" y="80"/>
                  </a:cubicBezTo>
                  <a:cubicBezTo>
                    <a:pt x="37" y="83"/>
                    <a:pt x="32" y="84"/>
                    <a:pt x="26" y="84"/>
                  </a:cubicBezTo>
                  <a:cubicBezTo>
                    <a:pt x="22" y="84"/>
                    <a:pt x="19" y="83"/>
                    <a:pt x="16" y="82"/>
                  </a:cubicBezTo>
                  <a:cubicBezTo>
                    <a:pt x="13" y="82"/>
                    <a:pt x="10" y="80"/>
                    <a:pt x="8" y="78"/>
                  </a:cubicBezTo>
                  <a:cubicBezTo>
                    <a:pt x="5" y="76"/>
                    <a:pt x="3" y="74"/>
                    <a:pt x="2" y="71"/>
                  </a:cubicBezTo>
                  <a:cubicBezTo>
                    <a:pt x="0" y="68"/>
                    <a:pt x="0" y="64"/>
                    <a:pt x="0" y="60"/>
                  </a:cubicBezTo>
                  <a:cubicBezTo>
                    <a:pt x="0" y="55"/>
                    <a:pt x="1" y="50"/>
                    <a:pt x="3" y="47"/>
                  </a:cubicBezTo>
                  <a:cubicBezTo>
                    <a:pt x="6" y="43"/>
                    <a:pt x="9" y="41"/>
                    <a:pt x="13" y="39"/>
                  </a:cubicBezTo>
                  <a:cubicBezTo>
                    <a:pt x="17" y="37"/>
                    <a:pt x="21" y="36"/>
                    <a:pt x="26" y="35"/>
                  </a:cubicBezTo>
                  <a:cubicBezTo>
                    <a:pt x="31" y="34"/>
                    <a:pt x="36" y="33"/>
                    <a:pt x="4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4"/>
                    <a:pt x="50" y="21"/>
                    <a:pt x="47" y="19"/>
                  </a:cubicBezTo>
                  <a:cubicBezTo>
                    <a:pt x="44" y="17"/>
                    <a:pt x="41" y="16"/>
                    <a:pt x="38" y="16"/>
                  </a:cubicBezTo>
                  <a:cubicBezTo>
                    <a:pt x="29" y="16"/>
                    <a:pt x="25" y="19"/>
                    <a:pt x="23" y="26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6"/>
                    <a:pt x="9" y="10"/>
                    <a:pt x="15" y="6"/>
                  </a:cubicBezTo>
                  <a:cubicBezTo>
                    <a:pt x="21" y="2"/>
                    <a:pt x="29" y="0"/>
                    <a:pt x="38" y="0"/>
                  </a:cubicBezTo>
                  <a:cubicBezTo>
                    <a:pt x="45" y="0"/>
                    <a:pt x="50" y="1"/>
                    <a:pt x="54" y="3"/>
                  </a:cubicBezTo>
                  <a:cubicBezTo>
                    <a:pt x="58" y="4"/>
                    <a:pt x="62" y="6"/>
                    <a:pt x="64" y="9"/>
                  </a:cubicBezTo>
                  <a:cubicBezTo>
                    <a:pt x="67" y="12"/>
                    <a:pt x="69" y="15"/>
                    <a:pt x="70" y="19"/>
                  </a:cubicBezTo>
                  <a:cubicBezTo>
                    <a:pt x="71" y="23"/>
                    <a:pt x="71" y="27"/>
                    <a:pt x="71" y="3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51" y="82"/>
                    <a:pt x="51" y="82"/>
                    <a:pt x="51" y="82"/>
                  </a:cubicBezTo>
                  <a:lnTo>
                    <a:pt x="51" y="72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A1122AAF-DE71-4884-8E5A-5C7340EA1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893" y="6058177"/>
              <a:ext cx="130175" cy="246062"/>
            </a:xfrm>
            <a:custGeom>
              <a:avLst/>
              <a:gdLst>
                <a:gd name="T0" fmla="*/ 12 w 54"/>
                <a:gd name="T1" fmla="*/ 37 h 101"/>
                <a:gd name="T2" fmla="*/ 0 w 54"/>
                <a:gd name="T3" fmla="*/ 37 h 101"/>
                <a:gd name="T4" fmla="*/ 0 w 54"/>
                <a:gd name="T5" fmla="*/ 21 h 101"/>
                <a:gd name="T6" fmla="*/ 12 w 54"/>
                <a:gd name="T7" fmla="*/ 21 h 101"/>
                <a:gd name="T8" fmla="*/ 12 w 54"/>
                <a:gd name="T9" fmla="*/ 0 h 101"/>
                <a:gd name="T10" fmla="*/ 33 w 54"/>
                <a:gd name="T11" fmla="*/ 0 h 101"/>
                <a:gd name="T12" fmla="*/ 33 w 54"/>
                <a:gd name="T13" fmla="*/ 21 h 101"/>
                <a:gd name="T14" fmla="*/ 52 w 54"/>
                <a:gd name="T15" fmla="*/ 21 h 101"/>
                <a:gd name="T16" fmla="*/ 52 w 54"/>
                <a:gd name="T17" fmla="*/ 37 h 101"/>
                <a:gd name="T18" fmla="*/ 33 w 54"/>
                <a:gd name="T19" fmla="*/ 37 h 101"/>
                <a:gd name="T20" fmla="*/ 33 w 54"/>
                <a:gd name="T21" fmla="*/ 74 h 101"/>
                <a:gd name="T22" fmla="*/ 36 w 54"/>
                <a:gd name="T23" fmla="*/ 82 h 101"/>
                <a:gd name="T24" fmla="*/ 43 w 54"/>
                <a:gd name="T25" fmla="*/ 84 h 101"/>
                <a:gd name="T26" fmla="*/ 47 w 54"/>
                <a:gd name="T27" fmla="*/ 84 h 101"/>
                <a:gd name="T28" fmla="*/ 51 w 54"/>
                <a:gd name="T29" fmla="*/ 83 h 101"/>
                <a:gd name="T30" fmla="*/ 54 w 54"/>
                <a:gd name="T31" fmla="*/ 99 h 101"/>
                <a:gd name="T32" fmla="*/ 46 w 54"/>
                <a:gd name="T33" fmla="*/ 101 h 101"/>
                <a:gd name="T34" fmla="*/ 38 w 54"/>
                <a:gd name="T35" fmla="*/ 101 h 101"/>
                <a:gd name="T36" fmla="*/ 19 w 54"/>
                <a:gd name="T37" fmla="*/ 95 h 101"/>
                <a:gd name="T38" fmla="*/ 12 w 54"/>
                <a:gd name="T39" fmla="*/ 74 h 101"/>
                <a:gd name="T40" fmla="*/ 12 w 54"/>
                <a:gd name="T4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101">
                  <a:moveTo>
                    <a:pt x="12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78"/>
                    <a:pt x="34" y="81"/>
                    <a:pt x="36" y="82"/>
                  </a:cubicBezTo>
                  <a:cubicBezTo>
                    <a:pt x="38" y="84"/>
                    <a:pt x="40" y="84"/>
                    <a:pt x="43" y="84"/>
                  </a:cubicBezTo>
                  <a:cubicBezTo>
                    <a:pt x="44" y="84"/>
                    <a:pt x="45" y="84"/>
                    <a:pt x="47" y="84"/>
                  </a:cubicBezTo>
                  <a:cubicBezTo>
                    <a:pt x="48" y="84"/>
                    <a:pt x="50" y="84"/>
                    <a:pt x="51" y="83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1" y="100"/>
                    <a:pt x="49" y="100"/>
                    <a:pt x="46" y="101"/>
                  </a:cubicBezTo>
                  <a:cubicBezTo>
                    <a:pt x="43" y="101"/>
                    <a:pt x="40" y="101"/>
                    <a:pt x="38" y="101"/>
                  </a:cubicBezTo>
                  <a:cubicBezTo>
                    <a:pt x="29" y="101"/>
                    <a:pt x="23" y="99"/>
                    <a:pt x="19" y="95"/>
                  </a:cubicBezTo>
                  <a:cubicBezTo>
                    <a:pt x="14" y="91"/>
                    <a:pt x="12" y="84"/>
                    <a:pt x="12" y="74"/>
                  </a:cubicBezTo>
                  <a:lnTo>
                    <a:pt x="12" y="37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C5DA8AAC-B9E0-46BA-B8EC-28BC9B7D4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380" y="6108977"/>
              <a:ext cx="279400" cy="192087"/>
            </a:xfrm>
            <a:custGeom>
              <a:avLst/>
              <a:gdLst>
                <a:gd name="T0" fmla="*/ 0 w 176"/>
                <a:gd name="T1" fmla="*/ 0 h 121"/>
                <a:gd name="T2" fmla="*/ 35 w 176"/>
                <a:gd name="T3" fmla="*/ 0 h 121"/>
                <a:gd name="T4" fmla="*/ 52 w 176"/>
                <a:gd name="T5" fmla="*/ 80 h 121"/>
                <a:gd name="T6" fmla="*/ 75 w 176"/>
                <a:gd name="T7" fmla="*/ 0 h 121"/>
                <a:gd name="T8" fmla="*/ 104 w 176"/>
                <a:gd name="T9" fmla="*/ 0 h 121"/>
                <a:gd name="T10" fmla="*/ 125 w 176"/>
                <a:gd name="T11" fmla="*/ 80 h 121"/>
                <a:gd name="T12" fmla="*/ 142 w 176"/>
                <a:gd name="T13" fmla="*/ 0 h 121"/>
                <a:gd name="T14" fmla="*/ 176 w 176"/>
                <a:gd name="T15" fmla="*/ 0 h 121"/>
                <a:gd name="T16" fmla="*/ 141 w 176"/>
                <a:gd name="T17" fmla="*/ 121 h 121"/>
                <a:gd name="T18" fmla="*/ 109 w 176"/>
                <a:gd name="T19" fmla="*/ 121 h 121"/>
                <a:gd name="T20" fmla="*/ 87 w 176"/>
                <a:gd name="T21" fmla="*/ 41 h 121"/>
                <a:gd name="T22" fmla="*/ 66 w 176"/>
                <a:gd name="T23" fmla="*/ 121 h 121"/>
                <a:gd name="T24" fmla="*/ 35 w 176"/>
                <a:gd name="T25" fmla="*/ 121 h 121"/>
                <a:gd name="T26" fmla="*/ 0 w 176"/>
                <a:gd name="T2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121">
                  <a:moveTo>
                    <a:pt x="0" y="0"/>
                  </a:moveTo>
                  <a:lnTo>
                    <a:pt x="35" y="0"/>
                  </a:lnTo>
                  <a:lnTo>
                    <a:pt x="52" y="80"/>
                  </a:lnTo>
                  <a:lnTo>
                    <a:pt x="75" y="0"/>
                  </a:lnTo>
                  <a:lnTo>
                    <a:pt x="104" y="0"/>
                  </a:lnTo>
                  <a:lnTo>
                    <a:pt x="125" y="80"/>
                  </a:lnTo>
                  <a:lnTo>
                    <a:pt x="142" y="0"/>
                  </a:lnTo>
                  <a:lnTo>
                    <a:pt x="176" y="0"/>
                  </a:lnTo>
                  <a:lnTo>
                    <a:pt x="141" y="121"/>
                  </a:lnTo>
                  <a:lnTo>
                    <a:pt x="109" y="121"/>
                  </a:lnTo>
                  <a:lnTo>
                    <a:pt x="87" y="41"/>
                  </a:lnTo>
                  <a:lnTo>
                    <a:pt x="66" y="121"/>
                  </a:lnTo>
                  <a:lnTo>
                    <a:pt x="35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32108546-4507-444A-888A-3F64BCADD0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6893" y="6102627"/>
              <a:ext cx="174625" cy="203200"/>
            </a:xfrm>
            <a:custGeom>
              <a:avLst/>
              <a:gdLst>
                <a:gd name="T0" fmla="*/ 52 w 72"/>
                <a:gd name="T1" fmla="*/ 47 h 84"/>
                <a:gd name="T2" fmla="*/ 42 w 72"/>
                <a:gd name="T3" fmla="*/ 47 h 84"/>
                <a:gd name="T4" fmla="*/ 32 w 72"/>
                <a:gd name="T5" fmla="*/ 48 h 84"/>
                <a:gd name="T6" fmla="*/ 25 w 72"/>
                <a:gd name="T7" fmla="*/ 51 h 84"/>
                <a:gd name="T8" fmla="*/ 22 w 72"/>
                <a:gd name="T9" fmla="*/ 55 h 84"/>
                <a:gd name="T10" fmla="*/ 22 w 72"/>
                <a:gd name="T11" fmla="*/ 59 h 84"/>
                <a:gd name="T12" fmla="*/ 24 w 72"/>
                <a:gd name="T13" fmla="*/ 66 h 84"/>
                <a:gd name="T14" fmla="*/ 32 w 72"/>
                <a:gd name="T15" fmla="*/ 68 h 84"/>
                <a:gd name="T16" fmla="*/ 45 w 72"/>
                <a:gd name="T17" fmla="*/ 64 h 84"/>
                <a:gd name="T18" fmla="*/ 50 w 72"/>
                <a:gd name="T19" fmla="*/ 59 h 84"/>
                <a:gd name="T20" fmla="*/ 52 w 72"/>
                <a:gd name="T21" fmla="*/ 51 h 84"/>
                <a:gd name="T22" fmla="*/ 52 w 72"/>
                <a:gd name="T23" fmla="*/ 47 h 84"/>
                <a:gd name="T24" fmla="*/ 52 w 72"/>
                <a:gd name="T25" fmla="*/ 72 h 84"/>
                <a:gd name="T26" fmla="*/ 42 w 72"/>
                <a:gd name="T27" fmla="*/ 80 h 84"/>
                <a:gd name="T28" fmla="*/ 27 w 72"/>
                <a:gd name="T29" fmla="*/ 84 h 84"/>
                <a:gd name="T30" fmla="*/ 17 w 72"/>
                <a:gd name="T31" fmla="*/ 82 h 84"/>
                <a:gd name="T32" fmla="*/ 8 w 72"/>
                <a:gd name="T33" fmla="*/ 78 h 84"/>
                <a:gd name="T34" fmla="*/ 3 w 72"/>
                <a:gd name="T35" fmla="*/ 71 h 84"/>
                <a:gd name="T36" fmla="*/ 0 w 72"/>
                <a:gd name="T37" fmla="*/ 60 h 84"/>
                <a:gd name="T38" fmla="*/ 4 w 72"/>
                <a:gd name="T39" fmla="*/ 47 h 84"/>
                <a:gd name="T40" fmla="*/ 14 w 72"/>
                <a:gd name="T41" fmla="*/ 39 h 84"/>
                <a:gd name="T42" fmla="*/ 27 w 72"/>
                <a:gd name="T43" fmla="*/ 35 h 84"/>
                <a:gd name="T44" fmla="*/ 42 w 72"/>
                <a:gd name="T45" fmla="*/ 33 h 84"/>
                <a:gd name="T46" fmla="*/ 52 w 72"/>
                <a:gd name="T47" fmla="*/ 33 h 84"/>
                <a:gd name="T48" fmla="*/ 52 w 72"/>
                <a:gd name="T49" fmla="*/ 29 h 84"/>
                <a:gd name="T50" fmla="*/ 48 w 72"/>
                <a:gd name="T51" fmla="*/ 19 h 84"/>
                <a:gd name="T52" fmla="*/ 38 w 72"/>
                <a:gd name="T53" fmla="*/ 16 h 84"/>
                <a:gd name="T54" fmla="*/ 24 w 72"/>
                <a:gd name="T55" fmla="*/ 26 h 84"/>
                <a:gd name="T56" fmla="*/ 5 w 72"/>
                <a:gd name="T57" fmla="*/ 24 h 84"/>
                <a:gd name="T58" fmla="*/ 16 w 72"/>
                <a:gd name="T59" fmla="*/ 6 h 84"/>
                <a:gd name="T60" fmla="*/ 39 w 72"/>
                <a:gd name="T61" fmla="*/ 0 h 84"/>
                <a:gd name="T62" fmla="*/ 55 w 72"/>
                <a:gd name="T63" fmla="*/ 3 h 84"/>
                <a:gd name="T64" fmla="*/ 65 w 72"/>
                <a:gd name="T65" fmla="*/ 9 h 84"/>
                <a:gd name="T66" fmla="*/ 70 w 72"/>
                <a:gd name="T67" fmla="*/ 19 h 84"/>
                <a:gd name="T68" fmla="*/ 72 w 72"/>
                <a:gd name="T69" fmla="*/ 32 h 84"/>
                <a:gd name="T70" fmla="*/ 72 w 72"/>
                <a:gd name="T71" fmla="*/ 82 h 84"/>
                <a:gd name="T72" fmla="*/ 52 w 72"/>
                <a:gd name="T73" fmla="*/ 82 h 84"/>
                <a:gd name="T74" fmla="*/ 52 w 72"/>
                <a:gd name="T75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84">
                  <a:moveTo>
                    <a:pt x="52" y="47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38" y="47"/>
                    <a:pt x="34" y="48"/>
                    <a:pt x="32" y="48"/>
                  </a:cubicBezTo>
                  <a:cubicBezTo>
                    <a:pt x="29" y="49"/>
                    <a:pt x="27" y="50"/>
                    <a:pt x="25" y="51"/>
                  </a:cubicBezTo>
                  <a:cubicBezTo>
                    <a:pt x="24" y="52"/>
                    <a:pt x="23" y="53"/>
                    <a:pt x="22" y="55"/>
                  </a:cubicBezTo>
                  <a:cubicBezTo>
                    <a:pt x="22" y="56"/>
                    <a:pt x="22" y="58"/>
                    <a:pt x="22" y="59"/>
                  </a:cubicBezTo>
                  <a:cubicBezTo>
                    <a:pt x="22" y="62"/>
                    <a:pt x="23" y="64"/>
                    <a:pt x="24" y="66"/>
                  </a:cubicBezTo>
                  <a:cubicBezTo>
                    <a:pt x="26" y="67"/>
                    <a:pt x="29" y="68"/>
                    <a:pt x="32" y="68"/>
                  </a:cubicBezTo>
                  <a:cubicBezTo>
                    <a:pt x="37" y="68"/>
                    <a:pt x="42" y="67"/>
                    <a:pt x="45" y="64"/>
                  </a:cubicBezTo>
                  <a:cubicBezTo>
                    <a:pt x="47" y="63"/>
                    <a:pt x="49" y="61"/>
                    <a:pt x="50" y="59"/>
                  </a:cubicBezTo>
                  <a:cubicBezTo>
                    <a:pt x="51" y="57"/>
                    <a:pt x="52" y="54"/>
                    <a:pt x="52" y="51"/>
                  </a:cubicBezTo>
                  <a:lnTo>
                    <a:pt x="52" y="47"/>
                  </a:lnTo>
                  <a:close/>
                  <a:moveTo>
                    <a:pt x="52" y="72"/>
                  </a:moveTo>
                  <a:cubicBezTo>
                    <a:pt x="49" y="75"/>
                    <a:pt x="46" y="78"/>
                    <a:pt x="42" y="80"/>
                  </a:cubicBezTo>
                  <a:cubicBezTo>
                    <a:pt x="38" y="83"/>
                    <a:pt x="33" y="84"/>
                    <a:pt x="27" y="84"/>
                  </a:cubicBezTo>
                  <a:cubicBezTo>
                    <a:pt x="23" y="84"/>
                    <a:pt x="20" y="83"/>
                    <a:pt x="17" y="82"/>
                  </a:cubicBezTo>
                  <a:cubicBezTo>
                    <a:pt x="13" y="82"/>
                    <a:pt x="11" y="80"/>
                    <a:pt x="8" y="78"/>
                  </a:cubicBezTo>
                  <a:cubicBezTo>
                    <a:pt x="6" y="76"/>
                    <a:pt x="4" y="74"/>
                    <a:pt x="3" y="71"/>
                  </a:cubicBezTo>
                  <a:cubicBezTo>
                    <a:pt x="1" y="68"/>
                    <a:pt x="0" y="64"/>
                    <a:pt x="0" y="60"/>
                  </a:cubicBezTo>
                  <a:cubicBezTo>
                    <a:pt x="0" y="55"/>
                    <a:pt x="2" y="50"/>
                    <a:pt x="4" y="47"/>
                  </a:cubicBezTo>
                  <a:cubicBezTo>
                    <a:pt x="7" y="43"/>
                    <a:pt x="10" y="41"/>
                    <a:pt x="14" y="39"/>
                  </a:cubicBezTo>
                  <a:cubicBezTo>
                    <a:pt x="18" y="37"/>
                    <a:pt x="22" y="36"/>
                    <a:pt x="27" y="35"/>
                  </a:cubicBezTo>
                  <a:cubicBezTo>
                    <a:pt x="32" y="34"/>
                    <a:pt x="37" y="33"/>
                    <a:pt x="4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4"/>
                    <a:pt x="51" y="21"/>
                    <a:pt x="48" y="19"/>
                  </a:cubicBezTo>
                  <a:cubicBezTo>
                    <a:pt x="45" y="17"/>
                    <a:pt x="42" y="16"/>
                    <a:pt x="38" y="16"/>
                  </a:cubicBezTo>
                  <a:cubicBezTo>
                    <a:pt x="30" y="16"/>
                    <a:pt x="25" y="19"/>
                    <a:pt x="24" y="2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16"/>
                    <a:pt x="10" y="10"/>
                    <a:pt x="16" y="6"/>
                  </a:cubicBezTo>
                  <a:cubicBezTo>
                    <a:pt x="21" y="2"/>
                    <a:pt x="29" y="0"/>
                    <a:pt x="39" y="0"/>
                  </a:cubicBezTo>
                  <a:cubicBezTo>
                    <a:pt x="45" y="0"/>
                    <a:pt x="50" y="1"/>
                    <a:pt x="55" y="3"/>
                  </a:cubicBezTo>
                  <a:cubicBezTo>
                    <a:pt x="59" y="4"/>
                    <a:pt x="62" y="6"/>
                    <a:pt x="65" y="9"/>
                  </a:cubicBezTo>
                  <a:cubicBezTo>
                    <a:pt x="67" y="12"/>
                    <a:pt x="69" y="15"/>
                    <a:pt x="70" y="19"/>
                  </a:cubicBezTo>
                  <a:cubicBezTo>
                    <a:pt x="72" y="23"/>
                    <a:pt x="72" y="27"/>
                    <a:pt x="72" y="3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52" y="72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9B1C1965-6E3D-4F7B-8C0D-024A1E584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743" y="6108977"/>
              <a:ext cx="201612" cy="261937"/>
            </a:xfrm>
            <a:custGeom>
              <a:avLst/>
              <a:gdLst>
                <a:gd name="T0" fmla="*/ 10 w 83"/>
                <a:gd name="T1" fmla="*/ 90 h 108"/>
                <a:gd name="T2" fmla="*/ 19 w 83"/>
                <a:gd name="T3" fmla="*/ 91 h 108"/>
                <a:gd name="T4" fmla="*/ 26 w 83"/>
                <a:gd name="T5" fmla="*/ 89 h 108"/>
                <a:gd name="T6" fmla="*/ 30 w 83"/>
                <a:gd name="T7" fmla="*/ 82 h 108"/>
                <a:gd name="T8" fmla="*/ 32 w 83"/>
                <a:gd name="T9" fmla="*/ 75 h 108"/>
                <a:gd name="T10" fmla="*/ 0 w 83"/>
                <a:gd name="T11" fmla="*/ 0 h 108"/>
                <a:gd name="T12" fmla="*/ 24 w 83"/>
                <a:gd name="T13" fmla="*/ 0 h 108"/>
                <a:gd name="T14" fmla="*/ 43 w 83"/>
                <a:gd name="T15" fmla="*/ 52 h 108"/>
                <a:gd name="T16" fmla="*/ 60 w 83"/>
                <a:gd name="T17" fmla="*/ 0 h 108"/>
                <a:gd name="T18" fmla="*/ 83 w 83"/>
                <a:gd name="T19" fmla="*/ 0 h 108"/>
                <a:gd name="T20" fmla="*/ 51 w 83"/>
                <a:gd name="T21" fmla="*/ 81 h 108"/>
                <a:gd name="T22" fmla="*/ 46 w 83"/>
                <a:gd name="T23" fmla="*/ 93 h 108"/>
                <a:gd name="T24" fmla="*/ 40 w 83"/>
                <a:gd name="T25" fmla="*/ 101 h 108"/>
                <a:gd name="T26" fmla="*/ 33 w 83"/>
                <a:gd name="T27" fmla="*/ 106 h 108"/>
                <a:gd name="T28" fmla="*/ 22 w 83"/>
                <a:gd name="T29" fmla="*/ 108 h 108"/>
                <a:gd name="T30" fmla="*/ 15 w 83"/>
                <a:gd name="T31" fmla="*/ 108 h 108"/>
                <a:gd name="T32" fmla="*/ 6 w 83"/>
                <a:gd name="T33" fmla="*/ 106 h 108"/>
                <a:gd name="T34" fmla="*/ 10 w 83"/>
                <a:gd name="T35" fmla="*/ 9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108">
                  <a:moveTo>
                    <a:pt x="10" y="90"/>
                  </a:moveTo>
                  <a:cubicBezTo>
                    <a:pt x="13" y="91"/>
                    <a:pt x="16" y="91"/>
                    <a:pt x="19" y="91"/>
                  </a:cubicBezTo>
                  <a:cubicBezTo>
                    <a:pt x="22" y="91"/>
                    <a:pt x="24" y="91"/>
                    <a:pt x="26" y="89"/>
                  </a:cubicBezTo>
                  <a:cubicBezTo>
                    <a:pt x="27" y="88"/>
                    <a:pt x="29" y="85"/>
                    <a:pt x="30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49" y="86"/>
                    <a:pt x="47" y="90"/>
                    <a:pt x="46" y="93"/>
                  </a:cubicBezTo>
                  <a:cubicBezTo>
                    <a:pt x="44" y="96"/>
                    <a:pt x="42" y="99"/>
                    <a:pt x="40" y="101"/>
                  </a:cubicBezTo>
                  <a:cubicBezTo>
                    <a:pt x="38" y="104"/>
                    <a:pt x="36" y="105"/>
                    <a:pt x="33" y="106"/>
                  </a:cubicBezTo>
                  <a:cubicBezTo>
                    <a:pt x="30" y="108"/>
                    <a:pt x="27" y="108"/>
                    <a:pt x="22" y="108"/>
                  </a:cubicBezTo>
                  <a:cubicBezTo>
                    <a:pt x="20" y="108"/>
                    <a:pt x="17" y="108"/>
                    <a:pt x="15" y="108"/>
                  </a:cubicBezTo>
                  <a:cubicBezTo>
                    <a:pt x="12" y="107"/>
                    <a:pt x="9" y="107"/>
                    <a:pt x="6" y="106"/>
                  </a:cubicBezTo>
                  <a:lnTo>
                    <a:pt x="10" y="90"/>
                  </a:lnTo>
                  <a:close/>
                </a:path>
              </a:pathLst>
            </a:cu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82A12FB9-B0D3-415D-ABF0-721911462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418" y="6240740"/>
              <a:ext cx="53975" cy="60325"/>
            </a:xfrm>
            <a:prstGeom prst="rect">
              <a:avLst/>
            </a:prstGeom>
            <a:solidFill>
              <a:srgbClr val="102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25D3BF3-2147-44A9-9C5B-234CB446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68" y="2787618"/>
            <a:ext cx="11162762" cy="2191336"/>
          </a:xfrm>
        </p:spPr>
        <p:txBody>
          <a:bodyPr>
            <a:normAutofit/>
          </a:bodyPr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4" name="Picture 63" descr="A black and white logo&#10;&#10;Description automatically generated">
            <a:extLst>
              <a:ext uri="{FF2B5EF4-FFF2-40B4-BE49-F238E27FC236}">
                <a16:creationId xmlns:a16="http://schemas.microsoft.com/office/drawing/2014/main" id="{EE4D224E-D030-1F71-427B-7A566156A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727" y="487689"/>
            <a:ext cx="2791370" cy="882259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7753236-222C-8A3F-84FB-90C5EFE75ED1}"/>
              </a:ext>
            </a:extLst>
          </p:cNvPr>
          <p:cNvGrpSpPr/>
          <p:nvPr userDrawn="1"/>
        </p:nvGrpSpPr>
        <p:grpSpPr>
          <a:xfrm>
            <a:off x="521639" y="486198"/>
            <a:ext cx="2844602" cy="883759"/>
            <a:chOff x="1408383" y="4252565"/>
            <a:chExt cx="2844602" cy="883759"/>
          </a:xfrm>
          <a:solidFill>
            <a:srgbClr val="10263B"/>
          </a:solidFill>
        </p:grpSpPr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273AD2D9-3D01-A763-3F1B-65548C6DBD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8383" y="4252565"/>
              <a:ext cx="707008" cy="883759"/>
            </a:xfrm>
            <a:custGeom>
              <a:avLst/>
              <a:gdLst>
                <a:gd name="T0" fmla="*/ 192 w 315"/>
                <a:gd name="T1" fmla="*/ 393 h 393"/>
                <a:gd name="T2" fmla="*/ 21 w 315"/>
                <a:gd name="T3" fmla="*/ 393 h 393"/>
                <a:gd name="T4" fmla="*/ 0 w 315"/>
                <a:gd name="T5" fmla="*/ 373 h 393"/>
                <a:gd name="T6" fmla="*/ 0 w 315"/>
                <a:gd name="T7" fmla="*/ 225 h 393"/>
                <a:gd name="T8" fmla="*/ 21 w 315"/>
                <a:gd name="T9" fmla="*/ 205 h 393"/>
                <a:gd name="T10" fmla="*/ 192 w 315"/>
                <a:gd name="T11" fmla="*/ 205 h 393"/>
                <a:gd name="T12" fmla="*/ 228 w 315"/>
                <a:gd name="T13" fmla="*/ 197 h 393"/>
                <a:gd name="T14" fmla="*/ 192 w 315"/>
                <a:gd name="T15" fmla="*/ 188 h 393"/>
                <a:gd name="T16" fmla="*/ 21 w 315"/>
                <a:gd name="T17" fmla="*/ 188 h 393"/>
                <a:gd name="T18" fmla="*/ 0 w 315"/>
                <a:gd name="T19" fmla="*/ 168 h 393"/>
                <a:gd name="T20" fmla="*/ 0 w 315"/>
                <a:gd name="T21" fmla="*/ 21 h 393"/>
                <a:gd name="T22" fmla="*/ 21 w 315"/>
                <a:gd name="T23" fmla="*/ 0 h 393"/>
                <a:gd name="T24" fmla="*/ 192 w 315"/>
                <a:gd name="T25" fmla="*/ 0 h 393"/>
                <a:gd name="T26" fmla="*/ 315 w 315"/>
                <a:gd name="T27" fmla="*/ 123 h 393"/>
                <a:gd name="T28" fmla="*/ 290 w 315"/>
                <a:gd name="T29" fmla="*/ 197 h 393"/>
                <a:gd name="T30" fmla="*/ 315 w 315"/>
                <a:gd name="T31" fmla="*/ 270 h 393"/>
                <a:gd name="T32" fmla="*/ 192 w 315"/>
                <a:gd name="T33" fmla="*/ 393 h 393"/>
                <a:gd name="T34" fmla="*/ 41 w 315"/>
                <a:gd name="T35" fmla="*/ 352 h 393"/>
                <a:gd name="T36" fmla="*/ 192 w 315"/>
                <a:gd name="T37" fmla="*/ 352 h 393"/>
                <a:gd name="T38" fmla="*/ 274 w 315"/>
                <a:gd name="T39" fmla="*/ 270 h 393"/>
                <a:gd name="T40" fmla="*/ 261 w 315"/>
                <a:gd name="T41" fmla="*/ 225 h 393"/>
                <a:gd name="T42" fmla="*/ 192 w 315"/>
                <a:gd name="T43" fmla="*/ 246 h 393"/>
                <a:gd name="T44" fmla="*/ 41 w 315"/>
                <a:gd name="T45" fmla="*/ 246 h 393"/>
                <a:gd name="T46" fmla="*/ 41 w 315"/>
                <a:gd name="T47" fmla="*/ 352 h 393"/>
                <a:gd name="T48" fmla="*/ 41 w 315"/>
                <a:gd name="T49" fmla="*/ 147 h 393"/>
                <a:gd name="T50" fmla="*/ 192 w 315"/>
                <a:gd name="T51" fmla="*/ 147 h 393"/>
                <a:gd name="T52" fmla="*/ 261 w 315"/>
                <a:gd name="T53" fmla="*/ 168 h 393"/>
                <a:gd name="T54" fmla="*/ 274 w 315"/>
                <a:gd name="T55" fmla="*/ 123 h 393"/>
                <a:gd name="T56" fmla="*/ 192 w 315"/>
                <a:gd name="T57" fmla="*/ 41 h 393"/>
                <a:gd name="T58" fmla="*/ 41 w 315"/>
                <a:gd name="T59" fmla="*/ 41 h 393"/>
                <a:gd name="T60" fmla="*/ 41 w 315"/>
                <a:gd name="T61" fmla="*/ 14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5" h="393">
                  <a:moveTo>
                    <a:pt x="192" y="393"/>
                  </a:moveTo>
                  <a:cubicBezTo>
                    <a:pt x="21" y="393"/>
                    <a:pt x="21" y="393"/>
                    <a:pt x="21" y="393"/>
                  </a:cubicBezTo>
                  <a:cubicBezTo>
                    <a:pt x="9" y="393"/>
                    <a:pt x="0" y="384"/>
                    <a:pt x="0" y="373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4"/>
                    <a:pt x="9" y="205"/>
                    <a:pt x="21" y="205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205" y="205"/>
                    <a:pt x="218" y="202"/>
                    <a:pt x="228" y="197"/>
                  </a:cubicBezTo>
                  <a:cubicBezTo>
                    <a:pt x="218" y="191"/>
                    <a:pt x="205" y="188"/>
                    <a:pt x="192" y="188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9" y="188"/>
                    <a:pt x="0" y="179"/>
                    <a:pt x="0" y="16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60" y="0"/>
                    <a:pt x="315" y="55"/>
                    <a:pt x="315" y="123"/>
                  </a:cubicBezTo>
                  <a:cubicBezTo>
                    <a:pt x="315" y="151"/>
                    <a:pt x="306" y="176"/>
                    <a:pt x="290" y="197"/>
                  </a:cubicBezTo>
                  <a:cubicBezTo>
                    <a:pt x="306" y="217"/>
                    <a:pt x="315" y="243"/>
                    <a:pt x="315" y="270"/>
                  </a:cubicBezTo>
                  <a:cubicBezTo>
                    <a:pt x="315" y="338"/>
                    <a:pt x="260" y="393"/>
                    <a:pt x="192" y="393"/>
                  </a:cubicBezTo>
                  <a:moveTo>
                    <a:pt x="41" y="352"/>
                  </a:moveTo>
                  <a:cubicBezTo>
                    <a:pt x="192" y="352"/>
                    <a:pt x="192" y="352"/>
                    <a:pt x="192" y="352"/>
                  </a:cubicBezTo>
                  <a:cubicBezTo>
                    <a:pt x="237" y="352"/>
                    <a:pt x="274" y="315"/>
                    <a:pt x="274" y="270"/>
                  </a:cubicBezTo>
                  <a:cubicBezTo>
                    <a:pt x="274" y="253"/>
                    <a:pt x="269" y="238"/>
                    <a:pt x="261" y="225"/>
                  </a:cubicBezTo>
                  <a:cubicBezTo>
                    <a:pt x="241" y="238"/>
                    <a:pt x="218" y="246"/>
                    <a:pt x="192" y="246"/>
                  </a:cubicBezTo>
                  <a:cubicBezTo>
                    <a:pt x="41" y="246"/>
                    <a:pt x="41" y="246"/>
                    <a:pt x="41" y="246"/>
                  </a:cubicBezTo>
                  <a:lnTo>
                    <a:pt x="41" y="352"/>
                  </a:lnTo>
                  <a:close/>
                  <a:moveTo>
                    <a:pt x="41" y="147"/>
                  </a:moveTo>
                  <a:cubicBezTo>
                    <a:pt x="192" y="147"/>
                    <a:pt x="192" y="147"/>
                    <a:pt x="192" y="147"/>
                  </a:cubicBezTo>
                  <a:cubicBezTo>
                    <a:pt x="218" y="147"/>
                    <a:pt x="241" y="155"/>
                    <a:pt x="261" y="168"/>
                  </a:cubicBezTo>
                  <a:cubicBezTo>
                    <a:pt x="269" y="155"/>
                    <a:pt x="274" y="140"/>
                    <a:pt x="274" y="123"/>
                  </a:cubicBezTo>
                  <a:cubicBezTo>
                    <a:pt x="274" y="78"/>
                    <a:pt x="237" y="41"/>
                    <a:pt x="192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id="{378C3054-8BD0-D794-989F-2A9E2241B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4813" y="4423793"/>
              <a:ext cx="202528" cy="243034"/>
            </a:xfrm>
            <a:custGeom>
              <a:avLst/>
              <a:gdLst>
                <a:gd name="T0" fmla="*/ 46 w 90"/>
                <a:gd name="T1" fmla="*/ 0 h 108"/>
                <a:gd name="T2" fmla="*/ 88 w 90"/>
                <a:gd name="T3" fmla="*/ 30 h 108"/>
                <a:gd name="T4" fmla="*/ 73 w 90"/>
                <a:gd name="T5" fmla="*/ 53 h 108"/>
                <a:gd name="T6" fmla="*/ 90 w 90"/>
                <a:gd name="T7" fmla="*/ 77 h 108"/>
                <a:gd name="T8" fmla="*/ 49 w 90"/>
                <a:gd name="T9" fmla="*/ 108 h 108"/>
                <a:gd name="T10" fmla="*/ 0 w 90"/>
                <a:gd name="T11" fmla="*/ 108 h 108"/>
                <a:gd name="T12" fmla="*/ 0 w 90"/>
                <a:gd name="T13" fmla="*/ 0 h 108"/>
                <a:gd name="T14" fmla="*/ 46 w 90"/>
                <a:gd name="T15" fmla="*/ 0 h 108"/>
                <a:gd name="T16" fmla="*/ 26 w 90"/>
                <a:gd name="T17" fmla="*/ 21 h 108"/>
                <a:gd name="T18" fmla="*/ 26 w 90"/>
                <a:gd name="T19" fmla="*/ 43 h 108"/>
                <a:gd name="T20" fmla="*/ 46 w 90"/>
                <a:gd name="T21" fmla="*/ 43 h 108"/>
                <a:gd name="T22" fmla="*/ 61 w 90"/>
                <a:gd name="T23" fmla="*/ 32 h 108"/>
                <a:gd name="T24" fmla="*/ 46 w 90"/>
                <a:gd name="T25" fmla="*/ 21 h 108"/>
                <a:gd name="T26" fmla="*/ 26 w 90"/>
                <a:gd name="T27" fmla="*/ 21 h 108"/>
                <a:gd name="T28" fmla="*/ 26 w 90"/>
                <a:gd name="T29" fmla="*/ 64 h 108"/>
                <a:gd name="T30" fmla="*/ 26 w 90"/>
                <a:gd name="T31" fmla="*/ 86 h 108"/>
                <a:gd name="T32" fmla="*/ 48 w 90"/>
                <a:gd name="T33" fmla="*/ 86 h 108"/>
                <a:gd name="T34" fmla="*/ 64 w 90"/>
                <a:gd name="T35" fmla="*/ 75 h 108"/>
                <a:gd name="T36" fmla="*/ 48 w 90"/>
                <a:gd name="T37" fmla="*/ 64 h 108"/>
                <a:gd name="T38" fmla="*/ 26 w 90"/>
                <a:gd name="T39" fmla="*/ 6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08">
                  <a:moveTo>
                    <a:pt x="46" y="0"/>
                  </a:moveTo>
                  <a:cubicBezTo>
                    <a:pt x="74" y="0"/>
                    <a:pt x="88" y="10"/>
                    <a:pt x="88" y="30"/>
                  </a:cubicBezTo>
                  <a:cubicBezTo>
                    <a:pt x="88" y="41"/>
                    <a:pt x="82" y="49"/>
                    <a:pt x="73" y="53"/>
                  </a:cubicBezTo>
                  <a:cubicBezTo>
                    <a:pt x="83" y="56"/>
                    <a:pt x="90" y="66"/>
                    <a:pt x="90" y="77"/>
                  </a:cubicBezTo>
                  <a:cubicBezTo>
                    <a:pt x="90" y="96"/>
                    <a:pt x="77" y="108"/>
                    <a:pt x="49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6" y="21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5" y="43"/>
                    <a:pt x="61" y="40"/>
                    <a:pt x="61" y="32"/>
                  </a:cubicBezTo>
                  <a:cubicBezTo>
                    <a:pt x="61" y="24"/>
                    <a:pt x="55" y="21"/>
                    <a:pt x="46" y="21"/>
                  </a:cubicBezTo>
                  <a:lnTo>
                    <a:pt x="26" y="21"/>
                  </a:lnTo>
                  <a:close/>
                  <a:moveTo>
                    <a:pt x="26" y="64"/>
                  </a:moveTo>
                  <a:cubicBezTo>
                    <a:pt x="26" y="86"/>
                    <a:pt x="26" y="86"/>
                    <a:pt x="26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58" y="86"/>
                    <a:pt x="64" y="83"/>
                    <a:pt x="64" y="75"/>
                  </a:cubicBezTo>
                  <a:cubicBezTo>
                    <a:pt x="64" y="67"/>
                    <a:pt x="58" y="64"/>
                    <a:pt x="48" y="64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id="{601E827F-E999-09AB-F200-A0C8B692F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83" y="4490075"/>
              <a:ext cx="115994" cy="176752"/>
            </a:xfrm>
            <a:custGeom>
              <a:avLst/>
              <a:gdLst>
                <a:gd name="T0" fmla="*/ 52 w 52"/>
                <a:gd name="T1" fmla="*/ 1 h 78"/>
                <a:gd name="T2" fmla="*/ 50 w 52"/>
                <a:gd name="T3" fmla="*/ 25 h 78"/>
                <a:gd name="T4" fmla="*/ 38 w 52"/>
                <a:gd name="T5" fmla="*/ 23 h 78"/>
                <a:gd name="T6" fmla="*/ 24 w 52"/>
                <a:gd name="T7" fmla="*/ 37 h 78"/>
                <a:gd name="T8" fmla="*/ 24 w 52"/>
                <a:gd name="T9" fmla="*/ 78 h 78"/>
                <a:gd name="T10" fmla="*/ 0 w 52"/>
                <a:gd name="T11" fmla="*/ 78 h 78"/>
                <a:gd name="T12" fmla="*/ 0 w 52"/>
                <a:gd name="T13" fmla="*/ 2 h 78"/>
                <a:gd name="T14" fmla="*/ 23 w 52"/>
                <a:gd name="T15" fmla="*/ 2 h 78"/>
                <a:gd name="T16" fmla="*/ 23 w 52"/>
                <a:gd name="T17" fmla="*/ 11 h 78"/>
                <a:gd name="T18" fmla="*/ 44 w 52"/>
                <a:gd name="T19" fmla="*/ 0 h 78"/>
                <a:gd name="T20" fmla="*/ 52 w 52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78">
                  <a:moveTo>
                    <a:pt x="52" y="1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7" y="24"/>
                    <a:pt x="42" y="23"/>
                    <a:pt x="38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4" y="0"/>
                    <a:pt x="44" y="0"/>
                  </a:cubicBezTo>
                  <a:cubicBezTo>
                    <a:pt x="47" y="0"/>
                    <a:pt x="50" y="0"/>
                    <a:pt x="5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941EC376-3ADE-85F3-3711-31698E2BE2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1205" y="4490075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9">
              <a:extLst>
                <a:ext uri="{FF2B5EF4-FFF2-40B4-BE49-F238E27FC236}">
                  <a16:creationId xmlns:a16="http://schemas.microsoft.com/office/drawing/2014/main" id="{1B82F48D-7FA8-D186-C7A9-F488A0791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1098" y="4409065"/>
              <a:ext cx="66282" cy="257763"/>
            </a:xfrm>
            <a:custGeom>
              <a:avLst/>
              <a:gdLst>
                <a:gd name="T0" fmla="*/ 29 w 29"/>
                <a:gd name="T1" fmla="*/ 15 h 114"/>
                <a:gd name="T2" fmla="*/ 15 w 29"/>
                <a:gd name="T3" fmla="*/ 29 h 114"/>
                <a:gd name="T4" fmla="*/ 0 w 29"/>
                <a:gd name="T5" fmla="*/ 15 h 114"/>
                <a:gd name="T6" fmla="*/ 15 w 29"/>
                <a:gd name="T7" fmla="*/ 0 h 114"/>
                <a:gd name="T8" fmla="*/ 29 w 29"/>
                <a:gd name="T9" fmla="*/ 15 h 114"/>
                <a:gd name="T10" fmla="*/ 27 w 29"/>
                <a:gd name="T11" fmla="*/ 114 h 114"/>
                <a:gd name="T12" fmla="*/ 3 w 29"/>
                <a:gd name="T13" fmla="*/ 114 h 114"/>
                <a:gd name="T14" fmla="*/ 3 w 29"/>
                <a:gd name="T15" fmla="*/ 38 h 114"/>
                <a:gd name="T16" fmla="*/ 27 w 29"/>
                <a:gd name="T17" fmla="*/ 38 h 114"/>
                <a:gd name="T18" fmla="*/ 27 w 29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4">
                  <a:moveTo>
                    <a:pt x="29" y="15"/>
                  </a:move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moveTo>
                    <a:pt x="27" y="114"/>
                  </a:moveTo>
                  <a:cubicBezTo>
                    <a:pt x="3" y="114"/>
                    <a:pt x="3" y="114"/>
                    <a:pt x="3" y="11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7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10">
              <a:extLst>
                <a:ext uri="{FF2B5EF4-FFF2-40B4-BE49-F238E27FC236}">
                  <a16:creationId xmlns:a16="http://schemas.microsoft.com/office/drawing/2014/main" id="{4669A4D2-EBE1-406A-4190-4FA8D675F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1" y="4490076"/>
              <a:ext cx="162023" cy="176752"/>
            </a:xfrm>
            <a:custGeom>
              <a:avLst/>
              <a:gdLst>
                <a:gd name="T0" fmla="*/ 72 w 72"/>
                <a:gd name="T1" fmla="*/ 28 h 78"/>
                <a:gd name="T2" fmla="*/ 72 w 72"/>
                <a:gd name="T3" fmla="*/ 78 h 78"/>
                <a:gd name="T4" fmla="*/ 48 w 72"/>
                <a:gd name="T5" fmla="*/ 78 h 78"/>
                <a:gd name="T6" fmla="*/ 48 w 72"/>
                <a:gd name="T7" fmla="*/ 36 h 78"/>
                <a:gd name="T8" fmla="*/ 36 w 72"/>
                <a:gd name="T9" fmla="*/ 23 h 78"/>
                <a:gd name="T10" fmla="*/ 24 w 72"/>
                <a:gd name="T11" fmla="*/ 37 h 78"/>
                <a:gd name="T12" fmla="*/ 24 w 72"/>
                <a:gd name="T13" fmla="*/ 78 h 78"/>
                <a:gd name="T14" fmla="*/ 0 w 72"/>
                <a:gd name="T15" fmla="*/ 78 h 78"/>
                <a:gd name="T16" fmla="*/ 0 w 72"/>
                <a:gd name="T17" fmla="*/ 2 h 78"/>
                <a:gd name="T18" fmla="*/ 23 w 72"/>
                <a:gd name="T19" fmla="*/ 2 h 78"/>
                <a:gd name="T20" fmla="*/ 23 w 72"/>
                <a:gd name="T21" fmla="*/ 11 h 78"/>
                <a:gd name="T22" fmla="*/ 45 w 72"/>
                <a:gd name="T23" fmla="*/ 0 h 78"/>
                <a:gd name="T24" fmla="*/ 72 w 72"/>
                <a:gd name="T25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8">
                  <a:moveTo>
                    <a:pt x="72" y="28"/>
                  </a:moveTo>
                  <a:cubicBezTo>
                    <a:pt x="72" y="78"/>
                    <a:pt x="72" y="78"/>
                    <a:pt x="7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28"/>
                    <a:pt x="43" y="23"/>
                    <a:pt x="36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5" y="0"/>
                    <a:pt x="45" y="0"/>
                  </a:cubicBezTo>
                  <a:cubicBezTo>
                    <a:pt x="60" y="0"/>
                    <a:pt x="72" y="10"/>
                    <a:pt x="72" y="2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11">
              <a:extLst>
                <a:ext uri="{FF2B5EF4-FFF2-40B4-BE49-F238E27FC236}">
                  <a16:creationId xmlns:a16="http://schemas.microsoft.com/office/drawing/2014/main" id="{D7C395B9-B6AB-AF29-CB8E-94570C932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378" y="4423794"/>
              <a:ext cx="217258" cy="243034"/>
            </a:xfrm>
            <a:custGeom>
              <a:avLst/>
              <a:gdLst>
                <a:gd name="T0" fmla="*/ 32 w 118"/>
                <a:gd name="T1" fmla="*/ 50 h 132"/>
                <a:gd name="T2" fmla="*/ 87 w 118"/>
                <a:gd name="T3" fmla="*/ 50 h 132"/>
                <a:gd name="T4" fmla="*/ 87 w 118"/>
                <a:gd name="T5" fmla="*/ 0 h 132"/>
                <a:gd name="T6" fmla="*/ 118 w 118"/>
                <a:gd name="T7" fmla="*/ 0 h 132"/>
                <a:gd name="T8" fmla="*/ 118 w 118"/>
                <a:gd name="T9" fmla="*/ 132 h 132"/>
                <a:gd name="T10" fmla="*/ 87 w 118"/>
                <a:gd name="T11" fmla="*/ 132 h 132"/>
                <a:gd name="T12" fmla="*/ 87 w 118"/>
                <a:gd name="T13" fmla="*/ 79 h 132"/>
                <a:gd name="T14" fmla="*/ 32 w 118"/>
                <a:gd name="T15" fmla="*/ 79 h 132"/>
                <a:gd name="T16" fmla="*/ 32 w 118"/>
                <a:gd name="T17" fmla="*/ 132 h 132"/>
                <a:gd name="T18" fmla="*/ 0 w 118"/>
                <a:gd name="T19" fmla="*/ 132 h 132"/>
                <a:gd name="T20" fmla="*/ 0 w 118"/>
                <a:gd name="T21" fmla="*/ 0 h 132"/>
                <a:gd name="T22" fmla="*/ 32 w 118"/>
                <a:gd name="T23" fmla="*/ 0 h 132"/>
                <a:gd name="T24" fmla="*/ 32 w 118"/>
                <a:gd name="T25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32">
                  <a:moveTo>
                    <a:pt x="32" y="50"/>
                  </a:moveTo>
                  <a:lnTo>
                    <a:pt x="87" y="50"/>
                  </a:lnTo>
                  <a:lnTo>
                    <a:pt x="87" y="0"/>
                  </a:lnTo>
                  <a:lnTo>
                    <a:pt x="118" y="0"/>
                  </a:lnTo>
                  <a:lnTo>
                    <a:pt x="118" y="132"/>
                  </a:lnTo>
                  <a:lnTo>
                    <a:pt x="87" y="132"/>
                  </a:lnTo>
                  <a:lnTo>
                    <a:pt x="87" y="79"/>
                  </a:lnTo>
                  <a:lnTo>
                    <a:pt x="32" y="79"/>
                  </a:lnTo>
                  <a:lnTo>
                    <a:pt x="3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" name="Freeform 12">
              <a:extLst>
                <a:ext uri="{FF2B5EF4-FFF2-40B4-BE49-F238E27FC236}">
                  <a16:creationId xmlns:a16="http://schemas.microsoft.com/office/drawing/2014/main" id="{75584113-2C93-5166-BFB5-095C4A2FE5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19" y="4490076"/>
              <a:ext cx="173070" cy="180434"/>
            </a:xfrm>
            <a:custGeom>
              <a:avLst/>
              <a:gdLst>
                <a:gd name="T0" fmla="*/ 77 w 77"/>
                <a:gd name="T1" fmla="*/ 40 h 80"/>
                <a:gd name="T2" fmla="*/ 76 w 77"/>
                <a:gd name="T3" fmla="*/ 47 h 80"/>
                <a:gd name="T4" fmla="*/ 25 w 77"/>
                <a:gd name="T5" fmla="*/ 47 h 80"/>
                <a:gd name="T6" fmla="*/ 41 w 77"/>
                <a:gd name="T7" fmla="*/ 59 h 80"/>
                <a:gd name="T8" fmla="*/ 58 w 77"/>
                <a:gd name="T9" fmla="*/ 53 h 80"/>
                <a:gd name="T10" fmla="*/ 73 w 77"/>
                <a:gd name="T11" fmla="*/ 67 h 80"/>
                <a:gd name="T12" fmla="*/ 40 w 77"/>
                <a:gd name="T13" fmla="*/ 80 h 80"/>
                <a:gd name="T14" fmla="*/ 0 w 77"/>
                <a:gd name="T15" fmla="*/ 40 h 80"/>
                <a:gd name="T16" fmla="*/ 39 w 77"/>
                <a:gd name="T17" fmla="*/ 0 h 80"/>
                <a:gd name="T18" fmla="*/ 77 w 77"/>
                <a:gd name="T19" fmla="*/ 40 h 80"/>
                <a:gd name="T20" fmla="*/ 25 w 77"/>
                <a:gd name="T21" fmla="*/ 32 h 80"/>
                <a:gd name="T22" fmla="*/ 53 w 77"/>
                <a:gd name="T23" fmla="*/ 32 h 80"/>
                <a:gd name="T24" fmla="*/ 39 w 77"/>
                <a:gd name="T25" fmla="*/ 20 h 80"/>
                <a:gd name="T26" fmla="*/ 25 w 77"/>
                <a:gd name="T2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80">
                  <a:moveTo>
                    <a:pt x="77" y="40"/>
                  </a:moveTo>
                  <a:cubicBezTo>
                    <a:pt x="77" y="42"/>
                    <a:pt x="77" y="46"/>
                    <a:pt x="7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7" y="55"/>
                    <a:pt x="33" y="59"/>
                    <a:pt x="41" y="59"/>
                  </a:cubicBezTo>
                  <a:cubicBezTo>
                    <a:pt x="47" y="59"/>
                    <a:pt x="53" y="57"/>
                    <a:pt x="58" y="53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65" y="75"/>
                    <a:pt x="54" y="80"/>
                    <a:pt x="40" y="80"/>
                  </a:cubicBezTo>
                  <a:cubicBezTo>
                    <a:pt x="16" y="80"/>
                    <a:pt x="0" y="64"/>
                    <a:pt x="0" y="40"/>
                  </a:cubicBezTo>
                  <a:cubicBezTo>
                    <a:pt x="0" y="16"/>
                    <a:pt x="16" y="0"/>
                    <a:pt x="39" y="0"/>
                  </a:cubicBezTo>
                  <a:cubicBezTo>
                    <a:pt x="61" y="0"/>
                    <a:pt x="77" y="16"/>
                    <a:pt x="77" y="40"/>
                  </a:cubicBezTo>
                  <a:moveTo>
                    <a:pt x="25" y="32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1" y="24"/>
                    <a:pt x="46" y="20"/>
                    <a:pt x="39" y="20"/>
                  </a:cubicBezTo>
                  <a:cubicBezTo>
                    <a:pt x="32" y="20"/>
                    <a:pt x="27" y="24"/>
                    <a:pt x="25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13">
              <a:extLst>
                <a:ext uri="{FF2B5EF4-FFF2-40B4-BE49-F238E27FC236}">
                  <a16:creationId xmlns:a16="http://schemas.microsoft.com/office/drawing/2014/main" id="{6C563E4E-C2A7-AD74-6A33-394AB12F69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941" y="4490076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Rectangle 14">
              <a:extLst>
                <a:ext uri="{FF2B5EF4-FFF2-40B4-BE49-F238E27FC236}">
                  <a16:creationId xmlns:a16="http://schemas.microsoft.com/office/drawing/2014/main" id="{740BB213-5FCC-0004-6460-6CA6D5275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198" y="4416429"/>
              <a:ext cx="53394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15">
              <a:extLst>
                <a:ext uri="{FF2B5EF4-FFF2-40B4-BE49-F238E27FC236}">
                  <a16:creationId xmlns:a16="http://schemas.microsoft.com/office/drawing/2014/main" id="{BCE5CF06-EC03-4FBE-4389-23D605A19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687" y="4445888"/>
              <a:ext cx="160182" cy="224622"/>
            </a:xfrm>
            <a:custGeom>
              <a:avLst/>
              <a:gdLst>
                <a:gd name="T0" fmla="*/ 64 w 71"/>
                <a:gd name="T1" fmla="*/ 43 h 100"/>
                <a:gd name="T2" fmla="*/ 38 w 71"/>
                <a:gd name="T3" fmla="*/ 43 h 100"/>
                <a:gd name="T4" fmla="*/ 38 w 71"/>
                <a:gd name="T5" fmla="*/ 65 h 100"/>
                <a:gd name="T6" fmla="*/ 49 w 71"/>
                <a:gd name="T7" fmla="*/ 77 h 100"/>
                <a:gd name="T8" fmla="*/ 62 w 71"/>
                <a:gd name="T9" fmla="*/ 72 h 100"/>
                <a:gd name="T10" fmla="*/ 71 w 71"/>
                <a:gd name="T11" fmla="*/ 91 h 100"/>
                <a:gd name="T12" fmla="*/ 44 w 71"/>
                <a:gd name="T13" fmla="*/ 100 h 100"/>
                <a:gd name="T14" fmla="*/ 14 w 71"/>
                <a:gd name="T15" fmla="*/ 69 h 100"/>
                <a:gd name="T16" fmla="*/ 14 w 71"/>
                <a:gd name="T17" fmla="*/ 43 h 100"/>
                <a:gd name="T18" fmla="*/ 0 w 71"/>
                <a:gd name="T19" fmla="*/ 43 h 100"/>
                <a:gd name="T20" fmla="*/ 0 w 71"/>
                <a:gd name="T21" fmla="*/ 22 h 100"/>
                <a:gd name="T22" fmla="*/ 14 w 71"/>
                <a:gd name="T23" fmla="*/ 22 h 100"/>
                <a:gd name="T24" fmla="*/ 14 w 71"/>
                <a:gd name="T25" fmla="*/ 0 h 100"/>
                <a:gd name="T26" fmla="*/ 38 w 71"/>
                <a:gd name="T27" fmla="*/ 0 h 100"/>
                <a:gd name="T28" fmla="*/ 38 w 71"/>
                <a:gd name="T29" fmla="*/ 22 h 100"/>
                <a:gd name="T30" fmla="*/ 64 w 71"/>
                <a:gd name="T31" fmla="*/ 22 h 100"/>
                <a:gd name="T32" fmla="*/ 64 w 71"/>
                <a:gd name="T3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00">
                  <a:moveTo>
                    <a:pt x="64" y="4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74"/>
                    <a:pt x="43" y="77"/>
                    <a:pt x="49" y="77"/>
                  </a:cubicBezTo>
                  <a:cubicBezTo>
                    <a:pt x="54" y="77"/>
                    <a:pt x="58" y="75"/>
                    <a:pt x="62" y="7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4" y="96"/>
                    <a:pt x="56" y="100"/>
                    <a:pt x="44" y="100"/>
                  </a:cubicBezTo>
                  <a:cubicBezTo>
                    <a:pt x="23" y="100"/>
                    <a:pt x="14" y="87"/>
                    <a:pt x="14" y="69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64" y="22"/>
                    <a:pt x="64" y="22"/>
                    <a:pt x="64" y="22"/>
                  </a:cubicBez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16">
              <a:extLst>
                <a:ext uri="{FF2B5EF4-FFF2-40B4-BE49-F238E27FC236}">
                  <a16:creationId xmlns:a16="http://schemas.microsoft.com/office/drawing/2014/main" id="{011CBDC3-6BED-CAFC-4CD4-3D89D4EAE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121" y="4414590"/>
              <a:ext cx="163864" cy="252240"/>
            </a:xfrm>
            <a:custGeom>
              <a:avLst/>
              <a:gdLst>
                <a:gd name="T0" fmla="*/ 24 w 73"/>
                <a:gd name="T1" fmla="*/ 44 h 112"/>
                <a:gd name="T2" fmla="*/ 46 w 73"/>
                <a:gd name="T3" fmla="*/ 34 h 112"/>
                <a:gd name="T4" fmla="*/ 73 w 73"/>
                <a:gd name="T5" fmla="*/ 62 h 112"/>
                <a:gd name="T6" fmla="*/ 73 w 73"/>
                <a:gd name="T7" fmla="*/ 112 h 112"/>
                <a:gd name="T8" fmla="*/ 49 w 73"/>
                <a:gd name="T9" fmla="*/ 112 h 112"/>
                <a:gd name="T10" fmla="*/ 49 w 73"/>
                <a:gd name="T11" fmla="*/ 70 h 112"/>
                <a:gd name="T12" fmla="*/ 37 w 73"/>
                <a:gd name="T13" fmla="*/ 57 h 112"/>
                <a:gd name="T14" fmla="*/ 24 w 73"/>
                <a:gd name="T15" fmla="*/ 71 h 112"/>
                <a:gd name="T16" fmla="*/ 24 w 73"/>
                <a:gd name="T17" fmla="*/ 112 h 112"/>
                <a:gd name="T18" fmla="*/ 0 w 73"/>
                <a:gd name="T19" fmla="*/ 112 h 112"/>
                <a:gd name="T20" fmla="*/ 0 w 73"/>
                <a:gd name="T21" fmla="*/ 0 h 112"/>
                <a:gd name="T22" fmla="*/ 24 w 73"/>
                <a:gd name="T23" fmla="*/ 0 h 112"/>
                <a:gd name="T24" fmla="*/ 24 w 73"/>
                <a:gd name="T25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12">
                  <a:moveTo>
                    <a:pt x="24" y="44"/>
                  </a:moveTo>
                  <a:cubicBezTo>
                    <a:pt x="29" y="37"/>
                    <a:pt x="37" y="34"/>
                    <a:pt x="46" y="34"/>
                  </a:cubicBezTo>
                  <a:cubicBezTo>
                    <a:pt x="61" y="34"/>
                    <a:pt x="73" y="44"/>
                    <a:pt x="73" y="6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62"/>
                    <a:pt x="44" y="57"/>
                    <a:pt x="37" y="57"/>
                  </a:cubicBezTo>
                  <a:cubicBezTo>
                    <a:pt x="30" y="57"/>
                    <a:pt x="24" y="61"/>
                    <a:pt x="24" y="71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17">
              <a:extLst>
                <a:ext uri="{FF2B5EF4-FFF2-40B4-BE49-F238E27FC236}">
                  <a16:creationId xmlns:a16="http://schemas.microsoft.com/office/drawing/2014/main" id="{02760A18-116C-3C65-947B-04D16B5B9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813" y="4755205"/>
              <a:ext cx="191481" cy="250398"/>
            </a:xfrm>
            <a:custGeom>
              <a:avLst/>
              <a:gdLst>
                <a:gd name="T0" fmla="*/ 76 w 85"/>
                <a:gd name="T1" fmla="*/ 22 h 111"/>
                <a:gd name="T2" fmla="*/ 44 w 85"/>
                <a:gd name="T3" fmla="*/ 12 h 111"/>
                <a:gd name="T4" fmla="*/ 16 w 85"/>
                <a:gd name="T5" fmla="*/ 32 h 111"/>
                <a:gd name="T6" fmla="*/ 41 w 85"/>
                <a:gd name="T7" fmla="*/ 49 h 111"/>
                <a:gd name="T8" fmla="*/ 51 w 85"/>
                <a:gd name="T9" fmla="*/ 50 h 111"/>
                <a:gd name="T10" fmla="*/ 85 w 85"/>
                <a:gd name="T11" fmla="*/ 79 h 111"/>
                <a:gd name="T12" fmla="*/ 42 w 85"/>
                <a:gd name="T13" fmla="*/ 111 h 111"/>
                <a:gd name="T14" fmla="*/ 0 w 85"/>
                <a:gd name="T15" fmla="*/ 97 h 111"/>
                <a:gd name="T16" fmla="*/ 6 w 85"/>
                <a:gd name="T17" fmla="*/ 87 h 111"/>
                <a:gd name="T18" fmla="*/ 42 w 85"/>
                <a:gd name="T19" fmla="*/ 99 h 111"/>
                <a:gd name="T20" fmla="*/ 72 w 85"/>
                <a:gd name="T21" fmla="*/ 80 h 111"/>
                <a:gd name="T22" fmla="*/ 46 w 85"/>
                <a:gd name="T23" fmla="*/ 62 h 111"/>
                <a:gd name="T24" fmla="*/ 35 w 85"/>
                <a:gd name="T25" fmla="*/ 61 h 111"/>
                <a:gd name="T26" fmla="*/ 3 w 85"/>
                <a:gd name="T27" fmla="*/ 32 h 111"/>
                <a:gd name="T28" fmla="*/ 44 w 85"/>
                <a:gd name="T29" fmla="*/ 0 h 111"/>
                <a:gd name="T30" fmla="*/ 83 w 85"/>
                <a:gd name="T31" fmla="*/ 12 h 111"/>
                <a:gd name="T32" fmla="*/ 76 w 85"/>
                <a:gd name="T33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1">
                  <a:moveTo>
                    <a:pt x="76" y="22"/>
                  </a:moveTo>
                  <a:cubicBezTo>
                    <a:pt x="68" y="16"/>
                    <a:pt x="57" y="12"/>
                    <a:pt x="44" y="12"/>
                  </a:cubicBezTo>
                  <a:cubicBezTo>
                    <a:pt x="28" y="12"/>
                    <a:pt x="16" y="19"/>
                    <a:pt x="16" y="32"/>
                  </a:cubicBezTo>
                  <a:cubicBezTo>
                    <a:pt x="16" y="42"/>
                    <a:pt x="24" y="47"/>
                    <a:pt x="41" y="49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69" y="52"/>
                    <a:pt x="85" y="60"/>
                    <a:pt x="85" y="79"/>
                  </a:cubicBezTo>
                  <a:cubicBezTo>
                    <a:pt x="85" y="100"/>
                    <a:pt x="65" y="111"/>
                    <a:pt x="42" y="111"/>
                  </a:cubicBezTo>
                  <a:cubicBezTo>
                    <a:pt x="26" y="111"/>
                    <a:pt x="10" y="106"/>
                    <a:pt x="0" y="9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14" y="94"/>
                    <a:pt x="28" y="99"/>
                    <a:pt x="42" y="99"/>
                  </a:cubicBezTo>
                  <a:cubicBezTo>
                    <a:pt x="59" y="99"/>
                    <a:pt x="72" y="93"/>
                    <a:pt x="72" y="80"/>
                  </a:cubicBezTo>
                  <a:cubicBezTo>
                    <a:pt x="72" y="69"/>
                    <a:pt x="63" y="64"/>
                    <a:pt x="46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59"/>
                    <a:pt x="3" y="50"/>
                    <a:pt x="3" y="32"/>
                  </a:cubicBezTo>
                  <a:cubicBezTo>
                    <a:pt x="3" y="12"/>
                    <a:pt x="21" y="0"/>
                    <a:pt x="44" y="0"/>
                  </a:cubicBezTo>
                  <a:cubicBezTo>
                    <a:pt x="60" y="0"/>
                    <a:pt x="73" y="5"/>
                    <a:pt x="83" y="12"/>
                  </a:cubicBezTo>
                  <a:lnTo>
                    <a:pt x="76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8">
              <a:extLst>
                <a:ext uri="{FF2B5EF4-FFF2-40B4-BE49-F238E27FC236}">
                  <a16:creationId xmlns:a16="http://schemas.microsoft.com/office/drawing/2014/main" id="{15397C65-D9C3-B85C-7801-89E847AF4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276" y="4834375"/>
              <a:ext cx="145453" cy="171229"/>
            </a:xfrm>
            <a:custGeom>
              <a:avLst/>
              <a:gdLst>
                <a:gd name="T0" fmla="*/ 65 w 65"/>
                <a:gd name="T1" fmla="*/ 12 h 76"/>
                <a:gd name="T2" fmla="*/ 58 w 65"/>
                <a:gd name="T3" fmla="*/ 19 h 76"/>
                <a:gd name="T4" fmla="*/ 38 w 65"/>
                <a:gd name="T5" fmla="*/ 11 h 76"/>
                <a:gd name="T6" fmla="*/ 12 w 65"/>
                <a:gd name="T7" fmla="*/ 38 h 76"/>
                <a:gd name="T8" fmla="*/ 38 w 65"/>
                <a:gd name="T9" fmla="*/ 65 h 76"/>
                <a:gd name="T10" fmla="*/ 58 w 65"/>
                <a:gd name="T11" fmla="*/ 57 h 76"/>
                <a:gd name="T12" fmla="*/ 65 w 65"/>
                <a:gd name="T13" fmla="*/ 65 h 76"/>
                <a:gd name="T14" fmla="*/ 38 w 65"/>
                <a:gd name="T15" fmla="*/ 76 h 76"/>
                <a:gd name="T16" fmla="*/ 0 w 65"/>
                <a:gd name="T17" fmla="*/ 38 h 76"/>
                <a:gd name="T18" fmla="*/ 38 w 65"/>
                <a:gd name="T19" fmla="*/ 0 h 76"/>
                <a:gd name="T20" fmla="*/ 65 w 65"/>
                <a:gd name="T2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76">
                  <a:moveTo>
                    <a:pt x="65" y="12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2" y="14"/>
                    <a:pt x="46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  <a:cubicBezTo>
                    <a:pt x="12" y="54"/>
                    <a:pt x="23" y="65"/>
                    <a:pt x="38" y="65"/>
                  </a:cubicBezTo>
                  <a:cubicBezTo>
                    <a:pt x="46" y="65"/>
                    <a:pt x="53" y="62"/>
                    <a:pt x="58" y="57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8" y="72"/>
                    <a:pt x="49" y="76"/>
                    <a:pt x="38" y="76"/>
                  </a:cubicBezTo>
                  <a:cubicBezTo>
                    <a:pt x="15" y="76"/>
                    <a:pt x="0" y="60"/>
                    <a:pt x="0" y="38"/>
                  </a:cubicBezTo>
                  <a:cubicBezTo>
                    <a:pt x="0" y="17"/>
                    <a:pt x="15" y="0"/>
                    <a:pt x="38" y="0"/>
                  </a:cubicBezTo>
                  <a:cubicBezTo>
                    <a:pt x="49" y="0"/>
                    <a:pt x="58" y="4"/>
                    <a:pt x="65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9">
              <a:extLst>
                <a:ext uri="{FF2B5EF4-FFF2-40B4-BE49-F238E27FC236}">
                  <a16:creationId xmlns:a16="http://schemas.microsoft.com/office/drawing/2014/main" id="{3CC32968-8EED-FDD2-EB44-715B79EA76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8823" y="4834375"/>
              <a:ext cx="173070" cy="171229"/>
            </a:xfrm>
            <a:custGeom>
              <a:avLst/>
              <a:gdLst>
                <a:gd name="T0" fmla="*/ 77 w 77"/>
                <a:gd name="T1" fmla="*/ 38 h 76"/>
                <a:gd name="T2" fmla="*/ 38 w 77"/>
                <a:gd name="T3" fmla="*/ 76 h 76"/>
                <a:gd name="T4" fmla="*/ 0 w 77"/>
                <a:gd name="T5" fmla="*/ 38 h 76"/>
                <a:gd name="T6" fmla="*/ 38 w 77"/>
                <a:gd name="T7" fmla="*/ 0 h 76"/>
                <a:gd name="T8" fmla="*/ 77 w 77"/>
                <a:gd name="T9" fmla="*/ 38 h 76"/>
                <a:gd name="T10" fmla="*/ 12 w 77"/>
                <a:gd name="T11" fmla="*/ 38 h 76"/>
                <a:gd name="T12" fmla="*/ 38 w 77"/>
                <a:gd name="T13" fmla="*/ 65 h 76"/>
                <a:gd name="T14" fmla="*/ 65 w 77"/>
                <a:gd name="T15" fmla="*/ 38 h 76"/>
                <a:gd name="T16" fmla="*/ 38 w 77"/>
                <a:gd name="T17" fmla="*/ 11 h 76"/>
                <a:gd name="T18" fmla="*/ 12 w 77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6">
                  <a:moveTo>
                    <a:pt x="77" y="38"/>
                  </a:moveTo>
                  <a:cubicBezTo>
                    <a:pt x="77" y="60"/>
                    <a:pt x="60" y="76"/>
                    <a:pt x="38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7"/>
                    <a:pt x="16" y="0"/>
                    <a:pt x="38" y="0"/>
                  </a:cubicBezTo>
                  <a:cubicBezTo>
                    <a:pt x="60" y="0"/>
                    <a:pt x="77" y="17"/>
                    <a:pt x="77" y="38"/>
                  </a:cubicBezTo>
                  <a:moveTo>
                    <a:pt x="12" y="38"/>
                  </a:moveTo>
                  <a:cubicBezTo>
                    <a:pt x="12" y="54"/>
                    <a:pt x="23" y="65"/>
                    <a:pt x="38" y="65"/>
                  </a:cubicBezTo>
                  <a:cubicBezTo>
                    <a:pt x="54" y="65"/>
                    <a:pt x="65" y="54"/>
                    <a:pt x="65" y="38"/>
                  </a:cubicBezTo>
                  <a:cubicBezTo>
                    <a:pt x="65" y="22"/>
                    <a:pt x="54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0">
              <a:extLst>
                <a:ext uri="{FF2B5EF4-FFF2-40B4-BE49-F238E27FC236}">
                  <a16:creationId xmlns:a16="http://schemas.microsoft.com/office/drawing/2014/main" id="{65C0EB9E-BB1B-5219-1DD9-ABC3F9EAF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143" y="4784663"/>
              <a:ext cx="141770" cy="220940"/>
            </a:xfrm>
            <a:custGeom>
              <a:avLst/>
              <a:gdLst>
                <a:gd name="T0" fmla="*/ 59 w 63"/>
                <a:gd name="T1" fmla="*/ 34 h 98"/>
                <a:gd name="T2" fmla="*/ 28 w 63"/>
                <a:gd name="T3" fmla="*/ 34 h 98"/>
                <a:gd name="T4" fmla="*/ 28 w 63"/>
                <a:gd name="T5" fmla="*/ 71 h 98"/>
                <a:gd name="T6" fmla="*/ 42 w 63"/>
                <a:gd name="T7" fmla="*/ 87 h 98"/>
                <a:gd name="T8" fmla="*/ 57 w 63"/>
                <a:gd name="T9" fmla="*/ 82 h 98"/>
                <a:gd name="T10" fmla="*/ 63 w 63"/>
                <a:gd name="T11" fmla="*/ 91 h 98"/>
                <a:gd name="T12" fmla="*/ 41 w 63"/>
                <a:gd name="T13" fmla="*/ 98 h 98"/>
                <a:gd name="T14" fmla="*/ 16 w 63"/>
                <a:gd name="T15" fmla="*/ 71 h 98"/>
                <a:gd name="T16" fmla="*/ 16 w 63"/>
                <a:gd name="T17" fmla="*/ 34 h 98"/>
                <a:gd name="T18" fmla="*/ 0 w 63"/>
                <a:gd name="T19" fmla="*/ 34 h 98"/>
                <a:gd name="T20" fmla="*/ 0 w 63"/>
                <a:gd name="T21" fmla="*/ 24 h 98"/>
                <a:gd name="T22" fmla="*/ 16 w 63"/>
                <a:gd name="T23" fmla="*/ 24 h 98"/>
                <a:gd name="T24" fmla="*/ 16 w 63"/>
                <a:gd name="T25" fmla="*/ 0 h 98"/>
                <a:gd name="T26" fmla="*/ 28 w 63"/>
                <a:gd name="T27" fmla="*/ 0 h 98"/>
                <a:gd name="T28" fmla="*/ 28 w 63"/>
                <a:gd name="T29" fmla="*/ 24 h 98"/>
                <a:gd name="T30" fmla="*/ 59 w 63"/>
                <a:gd name="T31" fmla="*/ 24 h 98"/>
                <a:gd name="T32" fmla="*/ 59 w 63"/>
                <a:gd name="T33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98">
                  <a:moveTo>
                    <a:pt x="59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34" y="87"/>
                    <a:pt x="42" y="87"/>
                  </a:cubicBezTo>
                  <a:cubicBezTo>
                    <a:pt x="48" y="87"/>
                    <a:pt x="53" y="85"/>
                    <a:pt x="57" y="82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57" y="95"/>
                    <a:pt x="50" y="98"/>
                    <a:pt x="41" y="98"/>
                  </a:cubicBezTo>
                  <a:cubicBezTo>
                    <a:pt x="25" y="98"/>
                    <a:pt x="16" y="89"/>
                    <a:pt x="16" y="7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59" y="24"/>
                    <a:pt x="59" y="24"/>
                    <a:pt x="59" y="24"/>
                  </a:cubicBezTo>
                  <a:lnTo>
                    <a:pt x="5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Rectangle 21">
              <a:extLst>
                <a:ext uri="{FF2B5EF4-FFF2-40B4-BE49-F238E27FC236}">
                  <a16:creationId xmlns:a16="http://schemas.microsoft.com/office/drawing/2014/main" id="{1FCE9C1C-EC1F-65D2-F86B-BEB5CC34C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053" y="4753364"/>
              <a:ext cx="27618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2">
              <a:extLst>
                <a:ext uri="{FF2B5EF4-FFF2-40B4-BE49-F238E27FC236}">
                  <a16:creationId xmlns:a16="http://schemas.microsoft.com/office/drawing/2014/main" id="{1F9A1BE9-956E-B5C9-8BDF-30752F9E61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857" y="4834377"/>
              <a:ext cx="167547" cy="171229"/>
            </a:xfrm>
            <a:custGeom>
              <a:avLst/>
              <a:gdLst>
                <a:gd name="T0" fmla="*/ 74 w 74"/>
                <a:gd name="T1" fmla="*/ 75 h 76"/>
                <a:gd name="T2" fmla="*/ 63 w 74"/>
                <a:gd name="T3" fmla="*/ 75 h 76"/>
                <a:gd name="T4" fmla="*/ 63 w 74"/>
                <a:gd name="T5" fmla="*/ 64 h 76"/>
                <a:gd name="T6" fmla="*/ 36 w 74"/>
                <a:gd name="T7" fmla="*/ 76 h 76"/>
                <a:gd name="T8" fmla="*/ 0 w 74"/>
                <a:gd name="T9" fmla="*/ 38 h 76"/>
                <a:gd name="T10" fmla="*/ 36 w 74"/>
                <a:gd name="T11" fmla="*/ 0 h 76"/>
                <a:gd name="T12" fmla="*/ 63 w 74"/>
                <a:gd name="T13" fmla="*/ 13 h 76"/>
                <a:gd name="T14" fmla="*/ 63 w 74"/>
                <a:gd name="T15" fmla="*/ 2 h 76"/>
                <a:gd name="T16" fmla="*/ 74 w 74"/>
                <a:gd name="T17" fmla="*/ 2 h 76"/>
                <a:gd name="T18" fmla="*/ 74 w 74"/>
                <a:gd name="T19" fmla="*/ 75 h 76"/>
                <a:gd name="T20" fmla="*/ 11 w 74"/>
                <a:gd name="T21" fmla="*/ 38 h 76"/>
                <a:gd name="T22" fmla="*/ 37 w 74"/>
                <a:gd name="T23" fmla="*/ 65 h 76"/>
                <a:gd name="T24" fmla="*/ 63 w 74"/>
                <a:gd name="T25" fmla="*/ 38 h 76"/>
                <a:gd name="T26" fmla="*/ 37 w 74"/>
                <a:gd name="T27" fmla="*/ 11 h 76"/>
                <a:gd name="T28" fmla="*/ 11 w 74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76">
                  <a:moveTo>
                    <a:pt x="74" y="75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7" y="71"/>
                    <a:pt x="48" y="76"/>
                    <a:pt x="36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8" y="0"/>
                    <a:pt x="57" y="5"/>
                    <a:pt x="63" y="1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74" y="2"/>
                    <a:pt x="74" y="2"/>
                    <a:pt x="74" y="2"/>
                  </a:cubicBezTo>
                  <a:lnTo>
                    <a:pt x="74" y="75"/>
                  </a:lnTo>
                  <a:close/>
                  <a:moveTo>
                    <a:pt x="11" y="38"/>
                  </a:moveTo>
                  <a:cubicBezTo>
                    <a:pt x="11" y="53"/>
                    <a:pt x="22" y="65"/>
                    <a:pt x="37" y="65"/>
                  </a:cubicBezTo>
                  <a:cubicBezTo>
                    <a:pt x="53" y="65"/>
                    <a:pt x="63" y="54"/>
                    <a:pt x="63" y="38"/>
                  </a:cubicBezTo>
                  <a:cubicBezTo>
                    <a:pt x="63" y="23"/>
                    <a:pt x="53" y="11"/>
                    <a:pt x="37" y="11"/>
                  </a:cubicBezTo>
                  <a:cubicBezTo>
                    <a:pt x="22" y="11"/>
                    <a:pt x="11" y="23"/>
                    <a:pt x="11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56531D1-D1ED-2BC6-C37F-DE3B28B43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635" y="4834377"/>
              <a:ext cx="149135" cy="169387"/>
            </a:xfrm>
            <a:custGeom>
              <a:avLst/>
              <a:gdLst>
                <a:gd name="T0" fmla="*/ 66 w 66"/>
                <a:gd name="T1" fmla="*/ 29 h 75"/>
                <a:gd name="T2" fmla="*/ 66 w 66"/>
                <a:gd name="T3" fmla="*/ 75 h 75"/>
                <a:gd name="T4" fmla="*/ 55 w 66"/>
                <a:gd name="T5" fmla="*/ 75 h 75"/>
                <a:gd name="T6" fmla="*/ 55 w 66"/>
                <a:gd name="T7" fmla="*/ 33 h 75"/>
                <a:gd name="T8" fmla="*/ 34 w 66"/>
                <a:gd name="T9" fmla="*/ 11 h 75"/>
                <a:gd name="T10" fmla="*/ 11 w 66"/>
                <a:gd name="T11" fmla="*/ 33 h 75"/>
                <a:gd name="T12" fmla="*/ 11 w 66"/>
                <a:gd name="T13" fmla="*/ 75 h 75"/>
                <a:gd name="T14" fmla="*/ 0 w 66"/>
                <a:gd name="T15" fmla="*/ 75 h 75"/>
                <a:gd name="T16" fmla="*/ 0 w 66"/>
                <a:gd name="T17" fmla="*/ 2 h 75"/>
                <a:gd name="T18" fmla="*/ 11 w 66"/>
                <a:gd name="T19" fmla="*/ 2 h 75"/>
                <a:gd name="T20" fmla="*/ 11 w 66"/>
                <a:gd name="T21" fmla="*/ 12 h 75"/>
                <a:gd name="T22" fmla="*/ 36 w 66"/>
                <a:gd name="T23" fmla="*/ 0 h 75"/>
                <a:gd name="T24" fmla="*/ 66 w 66"/>
                <a:gd name="T25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5">
                  <a:moveTo>
                    <a:pt x="66" y="29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19"/>
                    <a:pt x="47" y="11"/>
                    <a:pt x="34" y="11"/>
                  </a:cubicBezTo>
                  <a:cubicBezTo>
                    <a:pt x="21" y="11"/>
                    <a:pt x="11" y="20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7" y="3"/>
                    <a:pt x="27" y="0"/>
                    <a:pt x="36" y="0"/>
                  </a:cubicBezTo>
                  <a:cubicBezTo>
                    <a:pt x="54" y="0"/>
                    <a:pt x="66" y="12"/>
                    <a:pt x="66" y="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4">
              <a:extLst>
                <a:ext uri="{FF2B5EF4-FFF2-40B4-BE49-F238E27FC236}">
                  <a16:creationId xmlns:a16="http://schemas.microsoft.com/office/drawing/2014/main" id="{38C3567A-E822-C450-C18B-CE8F3B1F02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3124" y="4753362"/>
              <a:ext cx="167547" cy="252240"/>
            </a:xfrm>
            <a:custGeom>
              <a:avLst/>
              <a:gdLst>
                <a:gd name="T0" fmla="*/ 63 w 75"/>
                <a:gd name="T1" fmla="*/ 49 h 112"/>
                <a:gd name="T2" fmla="*/ 63 w 75"/>
                <a:gd name="T3" fmla="*/ 0 h 112"/>
                <a:gd name="T4" fmla="*/ 75 w 75"/>
                <a:gd name="T5" fmla="*/ 0 h 112"/>
                <a:gd name="T6" fmla="*/ 75 w 75"/>
                <a:gd name="T7" fmla="*/ 111 h 112"/>
                <a:gd name="T8" fmla="*/ 63 w 75"/>
                <a:gd name="T9" fmla="*/ 111 h 112"/>
                <a:gd name="T10" fmla="*/ 63 w 75"/>
                <a:gd name="T11" fmla="*/ 100 h 112"/>
                <a:gd name="T12" fmla="*/ 37 w 75"/>
                <a:gd name="T13" fmla="*/ 112 h 112"/>
                <a:gd name="T14" fmla="*/ 0 w 75"/>
                <a:gd name="T15" fmla="*/ 74 h 112"/>
                <a:gd name="T16" fmla="*/ 37 w 75"/>
                <a:gd name="T17" fmla="*/ 36 h 112"/>
                <a:gd name="T18" fmla="*/ 63 w 75"/>
                <a:gd name="T19" fmla="*/ 49 h 112"/>
                <a:gd name="T20" fmla="*/ 12 w 75"/>
                <a:gd name="T21" fmla="*/ 74 h 112"/>
                <a:gd name="T22" fmla="*/ 38 w 75"/>
                <a:gd name="T23" fmla="*/ 101 h 112"/>
                <a:gd name="T24" fmla="*/ 64 w 75"/>
                <a:gd name="T25" fmla="*/ 74 h 112"/>
                <a:gd name="T26" fmla="*/ 38 w 75"/>
                <a:gd name="T27" fmla="*/ 47 h 112"/>
                <a:gd name="T28" fmla="*/ 12 w 75"/>
                <a:gd name="T29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12">
                  <a:moveTo>
                    <a:pt x="63" y="49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58" y="107"/>
                    <a:pt x="49" y="112"/>
                    <a:pt x="37" y="112"/>
                  </a:cubicBezTo>
                  <a:cubicBezTo>
                    <a:pt x="16" y="112"/>
                    <a:pt x="0" y="96"/>
                    <a:pt x="0" y="74"/>
                  </a:cubicBezTo>
                  <a:cubicBezTo>
                    <a:pt x="0" y="52"/>
                    <a:pt x="16" y="36"/>
                    <a:pt x="37" y="36"/>
                  </a:cubicBezTo>
                  <a:cubicBezTo>
                    <a:pt x="49" y="36"/>
                    <a:pt x="58" y="41"/>
                    <a:pt x="63" y="49"/>
                  </a:cubicBezTo>
                  <a:moveTo>
                    <a:pt x="12" y="74"/>
                  </a:moveTo>
                  <a:cubicBezTo>
                    <a:pt x="12" y="89"/>
                    <a:pt x="23" y="101"/>
                    <a:pt x="38" y="101"/>
                  </a:cubicBezTo>
                  <a:cubicBezTo>
                    <a:pt x="53" y="101"/>
                    <a:pt x="64" y="90"/>
                    <a:pt x="64" y="74"/>
                  </a:cubicBezTo>
                  <a:cubicBezTo>
                    <a:pt x="64" y="59"/>
                    <a:pt x="53" y="47"/>
                    <a:pt x="38" y="47"/>
                  </a:cubicBezTo>
                  <a:cubicBezTo>
                    <a:pt x="22" y="47"/>
                    <a:pt x="12" y="59"/>
                    <a:pt x="12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4378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BB8A8E4-496F-4D7C-9F2A-0483E2C5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01" y="1825625"/>
            <a:ext cx="111627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CF8CC1D-7D98-4A09-BD1A-0C95C0D053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301" y="6354005"/>
            <a:ext cx="8800820" cy="2571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rgbClr val="77767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slide</a:t>
            </a:r>
            <a:endParaRPr lang="en-GB" dirty="0"/>
          </a:p>
        </p:txBody>
      </p:sp>
      <p:sp>
        <p:nvSpPr>
          <p:cNvPr id="49" name="Title 48">
            <a:extLst>
              <a:ext uri="{FF2B5EF4-FFF2-40B4-BE49-F238E27FC236}">
                <a16:creationId xmlns:a16="http://schemas.microsoft.com/office/drawing/2014/main" id="{1AB5D5F7-17DE-498F-8EAB-74569A0D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87A65BB0-8443-4976-8711-701833B17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549" y="6354005"/>
            <a:ext cx="2287514" cy="2571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D9D5D-3BC7-4FB0-8F05-2B739F170F8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28E24DB-B87E-49D0-97A8-D0EA5B45C60E}"/>
              </a:ext>
            </a:extLst>
          </p:cNvPr>
          <p:cNvCxnSpPr/>
          <p:nvPr userDrawn="1"/>
        </p:nvCxnSpPr>
        <p:spPr>
          <a:xfrm>
            <a:off x="513301" y="6166883"/>
            <a:ext cx="11162762" cy="0"/>
          </a:xfrm>
          <a:prstGeom prst="line">
            <a:avLst/>
          </a:prstGeom>
          <a:ln w="28575">
            <a:solidFill>
              <a:srgbClr val="60B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9166614-0C7B-B85B-6B1E-2D400F6CE108}"/>
              </a:ext>
            </a:extLst>
          </p:cNvPr>
          <p:cNvGrpSpPr/>
          <p:nvPr userDrawn="1"/>
        </p:nvGrpSpPr>
        <p:grpSpPr>
          <a:xfrm>
            <a:off x="9157997" y="365120"/>
            <a:ext cx="2518066" cy="782311"/>
            <a:chOff x="1408383" y="4252565"/>
            <a:chExt cx="2844602" cy="883759"/>
          </a:xfrm>
          <a:solidFill>
            <a:srgbClr val="10263B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9B38A31-104C-33DC-6234-3221D34CA2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8383" y="4252565"/>
              <a:ext cx="707008" cy="883759"/>
            </a:xfrm>
            <a:custGeom>
              <a:avLst/>
              <a:gdLst>
                <a:gd name="T0" fmla="*/ 192 w 315"/>
                <a:gd name="T1" fmla="*/ 393 h 393"/>
                <a:gd name="T2" fmla="*/ 21 w 315"/>
                <a:gd name="T3" fmla="*/ 393 h 393"/>
                <a:gd name="T4" fmla="*/ 0 w 315"/>
                <a:gd name="T5" fmla="*/ 373 h 393"/>
                <a:gd name="T6" fmla="*/ 0 w 315"/>
                <a:gd name="T7" fmla="*/ 225 h 393"/>
                <a:gd name="T8" fmla="*/ 21 w 315"/>
                <a:gd name="T9" fmla="*/ 205 h 393"/>
                <a:gd name="T10" fmla="*/ 192 w 315"/>
                <a:gd name="T11" fmla="*/ 205 h 393"/>
                <a:gd name="T12" fmla="*/ 228 w 315"/>
                <a:gd name="T13" fmla="*/ 197 h 393"/>
                <a:gd name="T14" fmla="*/ 192 w 315"/>
                <a:gd name="T15" fmla="*/ 188 h 393"/>
                <a:gd name="T16" fmla="*/ 21 w 315"/>
                <a:gd name="T17" fmla="*/ 188 h 393"/>
                <a:gd name="T18" fmla="*/ 0 w 315"/>
                <a:gd name="T19" fmla="*/ 168 h 393"/>
                <a:gd name="T20" fmla="*/ 0 w 315"/>
                <a:gd name="T21" fmla="*/ 21 h 393"/>
                <a:gd name="T22" fmla="*/ 21 w 315"/>
                <a:gd name="T23" fmla="*/ 0 h 393"/>
                <a:gd name="T24" fmla="*/ 192 w 315"/>
                <a:gd name="T25" fmla="*/ 0 h 393"/>
                <a:gd name="T26" fmla="*/ 315 w 315"/>
                <a:gd name="T27" fmla="*/ 123 h 393"/>
                <a:gd name="T28" fmla="*/ 290 w 315"/>
                <a:gd name="T29" fmla="*/ 197 h 393"/>
                <a:gd name="T30" fmla="*/ 315 w 315"/>
                <a:gd name="T31" fmla="*/ 270 h 393"/>
                <a:gd name="T32" fmla="*/ 192 w 315"/>
                <a:gd name="T33" fmla="*/ 393 h 393"/>
                <a:gd name="T34" fmla="*/ 41 w 315"/>
                <a:gd name="T35" fmla="*/ 352 h 393"/>
                <a:gd name="T36" fmla="*/ 192 w 315"/>
                <a:gd name="T37" fmla="*/ 352 h 393"/>
                <a:gd name="T38" fmla="*/ 274 w 315"/>
                <a:gd name="T39" fmla="*/ 270 h 393"/>
                <a:gd name="T40" fmla="*/ 261 w 315"/>
                <a:gd name="T41" fmla="*/ 225 h 393"/>
                <a:gd name="T42" fmla="*/ 192 w 315"/>
                <a:gd name="T43" fmla="*/ 246 h 393"/>
                <a:gd name="T44" fmla="*/ 41 w 315"/>
                <a:gd name="T45" fmla="*/ 246 h 393"/>
                <a:gd name="T46" fmla="*/ 41 w 315"/>
                <a:gd name="T47" fmla="*/ 352 h 393"/>
                <a:gd name="T48" fmla="*/ 41 w 315"/>
                <a:gd name="T49" fmla="*/ 147 h 393"/>
                <a:gd name="T50" fmla="*/ 192 w 315"/>
                <a:gd name="T51" fmla="*/ 147 h 393"/>
                <a:gd name="T52" fmla="*/ 261 w 315"/>
                <a:gd name="T53" fmla="*/ 168 h 393"/>
                <a:gd name="T54" fmla="*/ 274 w 315"/>
                <a:gd name="T55" fmla="*/ 123 h 393"/>
                <a:gd name="T56" fmla="*/ 192 w 315"/>
                <a:gd name="T57" fmla="*/ 41 h 393"/>
                <a:gd name="T58" fmla="*/ 41 w 315"/>
                <a:gd name="T59" fmla="*/ 41 h 393"/>
                <a:gd name="T60" fmla="*/ 41 w 315"/>
                <a:gd name="T61" fmla="*/ 14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5" h="393">
                  <a:moveTo>
                    <a:pt x="192" y="393"/>
                  </a:moveTo>
                  <a:cubicBezTo>
                    <a:pt x="21" y="393"/>
                    <a:pt x="21" y="393"/>
                    <a:pt x="21" y="393"/>
                  </a:cubicBezTo>
                  <a:cubicBezTo>
                    <a:pt x="9" y="393"/>
                    <a:pt x="0" y="384"/>
                    <a:pt x="0" y="373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4"/>
                    <a:pt x="9" y="205"/>
                    <a:pt x="21" y="205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205" y="205"/>
                    <a:pt x="218" y="202"/>
                    <a:pt x="228" y="197"/>
                  </a:cubicBezTo>
                  <a:cubicBezTo>
                    <a:pt x="218" y="191"/>
                    <a:pt x="205" y="188"/>
                    <a:pt x="192" y="188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9" y="188"/>
                    <a:pt x="0" y="179"/>
                    <a:pt x="0" y="16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60" y="0"/>
                    <a:pt x="315" y="55"/>
                    <a:pt x="315" y="123"/>
                  </a:cubicBezTo>
                  <a:cubicBezTo>
                    <a:pt x="315" y="151"/>
                    <a:pt x="306" y="176"/>
                    <a:pt x="290" y="197"/>
                  </a:cubicBezTo>
                  <a:cubicBezTo>
                    <a:pt x="306" y="217"/>
                    <a:pt x="315" y="243"/>
                    <a:pt x="315" y="270"/>
                  </a:cubicBezTo>
                  <a:cubicBezTo>
                    <a:pt x="315" y="338"/>
                    <a:pt x="260" y="393"/>
                    <a:pt x="192" y="393"/>
                  </a:cubicBezTo>
                  <a:moveTo>
                    <a:pt x="41" y="352"/>
                  </a:moveTo>
                  <a:cubicBezTo>
                    <a:pt x="192" y="352"/>
                    <a:pt x="192" y="352"/>
                    <a:pt x="192" y="352"/>
                  </a:cubicBezTo>
                  <a:cubicBezTo>
                    <a:pt x="237" y="352"/>
                    <a:pt x="274" y="315"/>
                    <a:pt x="274" y="270"/>
                  </a:cubicBezTo>
                  <a:cubicBezTo>
                    <a:pt x="274" y="253"/>
                    <a:pt x="269" y="238"/>
                    <a:pt x="261" y="225"/>
                  </a:cubicBezTo>
                  <a:cubicBezTo>
                    <a:pt x="241" y="238"/>
                    <a:pt x="218" y="246"/>
                    <a:pt x="192" y="246"/>
                  </a:cubicBezTo>
                  <a:cubicBezTo>
                    <a:pt x="41" y="246"/>
                    <a:pt x="41" y="246"/>
                    <a:pt x="41" y="246"/>
                  </a:cubicBezTo>
                  <a:lnTo>
                    <a:pt x="41" y="352"/>
                  </a:lnTo>
                  <a:close/>
                  <a:moveTo>
                    <a:pt x="41" y="147"/>
                  </a:moveTo>
                  <a:cubicBezTo>
                    <a:pt x="192" y="147"/>
                    <a:pt x="192" y="147"/>
                    <a:pt x="192" y="147"/>
                  </a:cubicBezTo>
                  <a:cubicBezTo>
                    <a:pt x="218" y="147"/>
                    <a:pt x="241" y="155"/>
                    <a:pt x="261" y="168"/>
                  </a:cubicBezTo>
                  <a:cubicBezTo>
                    <a:pt x="269" y="155"/>
                    <a:pt x="274" y="140"/>
                    <a:pt x="274" y="123"/>
                  </a:cubicBezTo>
                  <a:cubicBezTo>
                    <a:pt x="274" y="78"/>
                    <a:pt x="237" y="41"/>
                    <a:pt x="192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361E33E4-9A32-7A4F-4A64-8DDD61C89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4813" y="4423793"/>
              <a:ext cx="202528" cy="243034"/>
            </a:xfrm>
            <a:custGeom>
              <a:avLst/>
              <a:gdLst>
                <a:gd name="T0" fmla="*/ 46 w 90"/>
                <a:gd name="T1" fmla="*/ 0 h 108"/>
                <a:gd name="T2" fmla="*/ 88 w 90"/>
                <a:gd name="T3" fmla="*/ 30 h 108"/>
                <a:gd name="T4" fmla="*/ 73 w 90"/>
                <a:gd name="T5" fmla="*/ 53 h 108"/>
                <a:gd name="T6" fmla="*/ 90 w 90"/>
                <a:gd name="T7" fmla="*/ 77 h 108"/>
                <a:gd name="T8" fmla="*/ 49 w 90"/>
                <a:gd name="T9" fmla="*/ 108 h 108"/>
                <a:gd name="T10" fmla="*/ 0 w 90"/>
                <a:gd name="T11" fmla="*/ 108 h 108"/>
                <a:gd name="T12" fmla="*/ 0 w 90"/>
                <a:gd name="T13" fmla="*/ 0 h 108"/>
                <a:gd name="T14" fmla="*/ 46 w 90"/>
                <a:gd name="T15" fmla="*/ 0 h 108"/>
                <a:gd name="T16" fmla="*/ 26 w 90"/>
                <a:gd name="T17" fmla="*/ 21 h 108"/>
                <a:gd name="T18" fmla="*/ 26 w 90"/>
                <a:gd name="T19" fmla="*/ 43 h 108"/>
                <a:gd name="T20" fmla="*/ 46 w 90"/>
                <a:gd name="T21" fmla="*/ 43 h 108"/>
                <a:gd name="T22" fmla="*/ 61 w 90"/>
                <a:gd name="T23" fmla="*/ 32 h 108"/>
                <a:gd name="T24" fmla="*/ 46 w 90"/>
                <a:gd name="T25" fmla="*/ 21 h 108"/>
                <a:gd name="T26" fmla="*/ 26 w 90"/>
                <a:gd name="T27" fmla="*/ 21 h 108"/>
                <a:gd name="T28" fmla="*/ 26 w 90"/>
                <a:gd name="T29" fmla="*/ 64 h 108"/>
                <a:gd name="T30" fmla="*/ 26 w 90"/>
                <a:gd name="T31" fmla="*/ 86 h 108"/>
                <a:gd name="T32" fmla="*/ 48 w 90"/>
                <a:gd name="T33" fmla="*/ 86 h 108"/>
                <a:gd name="T34" fmla="*/ 64 w 90"/>
                <a:gd name="T35" fmla="*/ 75 h 108"/>
                <a:gd name="T36" fmla="*/ 48 w 90"/>
                <a:gd name="T37" fmla="*/ 64 h 108"/>
                <a:gd name="T38" fmla="*/ 26 w 90"/>
                <a:gd name="T39" fmla="*/ 6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08">
                  <a:moveTo>
                    <a:pt x="46" y="0"/>
                  </a:moveTo>
                  <a:cubicBezTo>
                    <a:pt x="74" y="0"/>
                    <a:pt x="88" y="10"/>
                    <a:pt x="88" y="30"/>
                  </a:cubicBezTo>
                  <a:cubicBezTo>
                    <a:pt x="88" y="41"/>
                    <a:pt x="82" y="49"/>
                    <a:pt x="73" y="53"/>
                  </a:cubicBezTo>
                  <a:cubicBezTo>
                    <a:pt x="83" y="56"/>
                    <a:pt x="90" y="66"/>
                    <a:pt x="90" y="77"/>
                  </a:cubicBezTo>
                  <a:cubicBezTo>
                    <a:pt x="90" y="96"/>
                    <a:pt x="77" y="108"/>
                    <a:pt x="49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6" y="21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5" y="43"/>
                    <a:pt x="61" y="40"/>
                    <a:pt x="61" y="32"/>
                  </a:cubicBezTo>
                  <a:cubicBezTo>
                    <a:pt x="61" y="24"/>
                    <a:pt x="55" y="21"/>
                    <a:pt x="46" y="21"/>
                  </a:cubicBezTo>
                  <a:lnTo>
                    <a:pt x="26" y="21"/>
                  </a:lnTo>
                  <a:close/>
                  <a:moveTo>
                    <a:pt x="26" y="64"/>
                  </a:moveTo>
                  <a:cubicBezTo>
                    <a:pt x="26" y="86"/>
                    <a:pt x="26" y="86"/>
                    <a:pt x="26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58" y="86"/>
                    <a:pt x="64" y="83"/>
                    <a:pt x="64" y="75"/>
                  </a:cubicBezTo>
                  <a:cubicBezTo>
                    <a:pt x="64" y="67"/>
                    <a:pt x="58" y="64"/>
                    <a:pt x="48" y="64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453DC1EE-6C9E-5614-AE3A-DB2F845A9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83" y="4490075"/>
              <a:ext cx="115994" cy="176752"/>
            </a:xfrm>
            <a:custGeom>
              <a:avLst/>
              <a:gdLst>
                <a:gd name="T0" fmla="*/ 52 w 52"/>
                <a:gd name="T1" fmla="*/ 1 h 78"/>
                <a:gd name="T2" fmla="*/ 50 w 52"/>
                <a:gd name="T3" fmla="*/ 25 h 78"/>
                <a:gd name="T4" fmla="*/ 38 w 52"/>
                <a:gd name="T5" fmla="*/ 23 h 78"/>
                <a:gd name="T6" fmla="*/ 24 w 52"/>
                <a:gd name="T7" fmla="*/ 37 h 78"/>
                <a:gd name="T8" fmla="*/ 24 w 52"/>
                <a:gd name="T9" fmla="*/ 78 h 78"/>
                <a:gd name="T10" fmla="*/ 0 w 52"/>
                <a:gd name="T11" fmla="*/ 78 h 78"/>
                <a:gd name="T12" fmla="*/ 0 w 52"/>
                <a:gd name="T13" fmla="*/ 2 h 78"/>
                <a:gd name="T14" fmla="*/ 23 w 52"/>
                <a:gd name="T15" fmla="*/ 2 h 78"/>
                <a:gd name="T16" fmla="*/ 23 w 52"/>
                <a:gd name="T17" fmla="*/ 11 h 78"/>
                <a:gd name="T18" fmla="*/ 44 w 52"/>
                <a:gd name="T19" fmla="*/ 0 h 78"/>
                <a:gd name="T20" fmla="*/ 52 w 52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78">
                  <a:moveTo>
                    <a:pt x="52" y="1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7" y="24"/>
                    <a:pt x="42" y="23"/>
                    <a:pt x="38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4" y="0"/>
                    <a:pt x="44" y="0"/>
                  </a:cubicBezTo>
                  <a:cubicBezTo>
                    <a:pt x="47" y="0"/>
                    <a:pt x="50" y="0"/>
                    <a:pt x="5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4AFB0775-99E7-9E4A-2872-175F235714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1205" y="4490075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5F1C63F-28D1-D72B-C5D8-0D4BA3AF8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1098" y="4409065"/>
              <a:ext cx="66282" cy="257763"/>
            </a:xfrm>
            <a:custGeom>
              <a:avLst/>
              <a:gdLst>
                <a:gd name="T0" fmla="*/ 29 w 29"/>
                <a:gd name="T1" fmla="*/ 15 h 114"/>
                <a:gd name="T2" fmla="*/ 15 w 29"/>
                <a:gd name="T3" fmla="*/ 29 h 114"/>
                <a:gd name="T4" fmla="*/ 0 w 29"/>
                <a:gd name="T5" fmla="*/ 15 h 114"/>
                <a:gd name="T6" fmla="*/ 15 w 29"/>
                <a:gd name="T7" fmla="*/ 0 h 114"/>
                <a:gd name="T8" fmla="*/ 29 w 29"/>
                <a:gd name="T9" fmla="*/ 15 h 114"/>
                <a:gd name="T10" fmla="*/ 27 w 29"/>
                <a:gd name="T11" fmla="*/ 114 h 114"/>
                <a:gd name="T12" fmla="*/ 3 w 29"/>
                <a:gd name="T13" fmla="*/ 114 h 114"/>
                <a:gd name="T14" fmla="*/ 3 w 29"/>
                <a:gd name="T15" fmla="*/ 38 h 114"/>
                <a:gd name="T16" fmla="*/ 27 w 29"/>
                <a:gd name="T17" fmla="*/ 38 h 114"/>
                <a:gd name="T18" fmla="*/ 27 w 29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4">
                  <a:moveTo>
                    <a:pt x="29" y="15"/>
                  </a:move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moveTo>
                    <a:pt x="27" y="114"/>
                  </a:moveTo>
                  <a:cubicBezTo>
                    <a:pt x="3" y="114"/>
                    <a:pt x="3" y="114"/>
                    <a:pt x="3" y="11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7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72B2C61-1171-065D-8FBB-2D002326E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1" y="4490076"/>
              <a:ext cx="162023" cy="176752"/>
            </a:xfrm>
            <a:custGeom>
              <a:avLst/>
              <a:gdLst>
                <a:gd name="T0" fmla="*/ 72 w 72"/>
                <a:gd name="T1" fmla="*/ 28 h 78"/>
                <a:gd name="T2" fmla="*/ 72 w 72"/>
                <a:gd name="T3" fmla="*/ 78 h 78"/>
                <a:gd name="T4" fmla="*/ 48 w 72"/>
                <a:gd name="T5" fmla="*/ 78 h 78"/>
                <a:gd name="T6" fmla="*/ 48 w 72"/>
                <a:gd name="T7" fmla="*/ 36 h 78"/>
                <a:gd name="T8" fmla="*/ 36 w 72"/>
                <a:gd name="T9" fmla="*/ 23 h 78"/>
                <a:gd name="T10" fmla="*/ 24 w 72"/>
                <a:gd name="T11" fmla="*/ 37 h 78"/>
                <a:gd name="T12" fmla="*/ 24 w 72"/>
                <a:gd name="T13" fmla="*/ 78 h 78"/>
                <a:gd name="T14" fmla="*/ 0 w 72"/>
                <a:gd name="T15" fmla="*/ 78 h 78"/>
                <a:gd name="T16" fmla="*/ 0 w 72"/>
                <a:gd name="T17" fmla="*/ 2 h 78"/>
                <a:gd name="T18" fmla="*/ 23 w 72"/>
                <a:gd name="T19" fmla="*/ 2 h 78"/>
                <a:gd name="T20" fmla="*/ 23 w 72"/>
                <a:gd name="T21" fmla="*/ 11 h 78"/>
                <a:gd name="T22" fmla="*/ 45 w 72"/>
                <a:gd name="T23" fmla="*/ 0 h 78"/>
                <a:gd name="T24" fmla="*/ 72 w 72"/>
                <a:gd name="T25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8">
                  <a:moveTo>
                    <a:pt x="72" y="28"/>
                  </a:moveTo>
                  <a:cubicBezTo>
                    <a:pt x="72" y="78"/>
                    <a:pt x="72" y="78"/>
                    <a:pt x="7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28"/>
                    <a:pt x="43" y="23"/>
                    <a:pt x="36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5" y="0"/>
                    <a:pt x="45" y="0"/>
                  </a:cubicBezTo>
                  <a:cubicBezTo>
                    <a:pt x="60" y="0"/>
                    <a:pt x="72" y="10"/>
                    <a:pt x="72" y="2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152458D2-21F2-AC71-B356-FB6382F37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378" y="4423794"/>
              <a:ext cx="217258" cy="243034"/>
            </a:xfrm>
            <a:custGeom>
              <a:avLst/>
              <a:gdLst>
                <a:gd name="T0" fmla="*/ 32 w 118"/>
                <a:gd name="T1" fmla="*/ 50 h 132"/>
                <a:gd name="T2" fmla="*/ 87 w 118"/>
                <a:gd name="T3" fmla="*/ 50 h 132"/>
                <a:gd name="T4" fmla="*/ 87 w 118"/>
                <a:gd name="T5" fmla="*/ 0 h 132"/>
                <a:gd name="T6" fmla="*/ 118 w 118"/>
                <a:gd name="T7" fmla="*/ 0 h 132"/>
                <a:gd name="T8" fmla="*/ 118 w 118"/>
                <a:gd name="T9" fmla="*/ 132 h 132"/>
                <a:gd name="T10" fmla="*/ 87 w 118"/>
                <a:gd name="T11" fmla="*/ 132 h 132"/>
                <a:gd name="T12" fmla="*/ 87 w 118"/>
                <a:gd name="T13" fmla="*/ 79 h 132"/>
                <a:gd name="T14" fmla="*/ 32 w 118"/>
                <a:gd name="T15" fmla="*/ 79 h 132"/>
                <a:gd name="T16" fmla="*/ 32 w 118"/>
                <a:gd name="T17" fmla="*/ 132 h 132"/>
                <a:gd name="T18" fmla="*/ 0 w 118"/>
                <a:gd name="T19" fmla="*/ 132 h 132"/>
                <a:gd name="T20" fmla="*/ 0 w 118"/>
                <a:gd name="T21" fmla="*/ 0 h 132"/>
                <a:gd name="T22" fmla="*/ 32 w 118"/>
                <a:gd name="T23" fmla="*/ 0 h 132"/>
                <a:gd name="T24" fmla="*/ 32 w 118"/>
                <a:gd name="T25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32">
                  <a:moveTo>
                    <a:pt x="32" y="50"/>
                  </a:moveTo>
                  <a:lnTo>
                    <a:pt x="87" y="50"/>
                  </a:lnTo>
                  <a:lnTo>
                    <a:pt x="87" y="0"/>
                  </a:lnTo>
                  <a:lnTo>
                    <a:pt x="118" y="0"/>
                  </a:lnTo>
                  <a:lnTo>
                    <a:pt x="118" y="132"/>
                  </a:lnTo>
                  <a:lnTo>
                    <a:pt x="87" y="132"/>
                  </a:lnTo>
                  <a:lnTo>
                    <a:pt x="87" y="79"/>
                  </a:lnTo>
                  <a:lnTo>
                    <a:pt x="32" y="79"/>
                  </a:lnTo>
                  <a:lnTo>
                    <a:pt x="3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709BB5F9-177C-78CC-58AD-25FA251B0B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19" y="4490076"/>
              <a:ext cx="173070" cy="180434"/>
            </a:xfrm>
            <a:custGeom>
              <a:avLst/>
              <a:gdLst>
                <a:gd name="T0" fmla="*/ 77 w 77"/>
                <a:gd name="T1" fmla="*/ 40 h 80"/>
                <a:gd name="T2" fmla="*/ 76 w 77"/>
                <a:gd name="T3" fmla="*/ 47 h 80"/>
                <a:gd name="T4" fmla="*/ 25 w 77"/>
                <a:gd name="T5" fmla="*/ 47 h 80"/>
                <a:gd name="T6" fmla="*/ 41 w 77"/>
                <a:gd name="T7" fmla="*/ 59 h 80"/>
                <a:gd name="T8" fmla="*/ 58 w 77"/>
                <a:gd name="T9" fmla="*/ 53 h 80"/>
                <a:gd name="T10" fmla="*/ 73 w 77"/>
                <a:gd name="T11" fmla="*/ 67 h 80"/>
                <a:gd name="T12" fmla="*/ 40 w 77"/>
                <a:gd name="T13" fmla="*/ 80 h 80"/>
                <a:gd name="T14" fmla="*/ 0 w 77"/>
                <a:gd name="T15" fmla="*/ 40 h 80"/>
                <a:gd name="T16" fmla="*/ 39 w 77"/>
                <a:gd name="T17" fmla="*/ 0 h 80"/>
                <a:gd name="T18" fmla="*/ 77 w 77"/>
                <a:gd name="T19" fmla="*/ 40 h 80"/>
                <a:gd name="T20" fmla="*/ 25 w 77"/>
                <a:gd name="T21" fmla="*/ 32 h 80"/>
                <a:gd name="T22" fmla="*/ 53 w 77"/>
                <a:gd name="T23" fmla="*/ 32 h 80"/>
                <a:gd name="T24" fmla="*/ 39 w 77"/>
                <a:gd name="T25" fmla="*/ 20 h 80"/>
                <a:gd name="T26" fmla="*/ 25 w 77"/>
                <a:gd name="T2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80">
                  <a:moveTo>
                    <a:pt x="77" y="40"/>
                  </a:moveTo>
                  <a:cubicBezTo>
                    <a:pt x="77" y="42"/>
                    <a:pt x="77" y="46"/>
                    <a:pt x="7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7" y="55"/>
                    <a:pt x="33" y="59"/>
                    <a:pt x="41" y="59"/>
                  </a:cubicBezTo>
                  <a:cubicBezTo>
                    <a:pt x="47" y="59"/>
                    <a:pt x="53" y="57"/>
                    <a:pt x="58" y="53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65" y="75"/>
                    <a:pt x="54" y="80"/>
                    <a:pt x="40" y="80"/>
                  </a:cubicBezTo>
                  <a:cubicBezTo>
                    <a:pt x="16" y="80"/>
                    <a:pt x="0" y="64"/>
                    <a:pt x="0" y="40"/>
                  </a:cubicBezTo>
                  <a:cubicBezTo>
                    <a:pt x="0" y="16"/>
                    <a:pt x="16" y="0"/>
                    <a:pt x="39" y="0"/>
                  </a:cubicBezTo>
                  <a:cubicBezTo>
                    <a:pt x="61" y="0"/>
                    <a:pt x="77" y="16"/>
                    <a:pt x="77" y="40"/>
                  </a:cubicBezTo>
                  <a:moveTo>
                    <a:pt x="25" y="32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1" y="24"/>
                    <a:pt x="46" y="20"/>
                    <a:pt x="39" y="20"/>
                  </a:cubicBezTo>
                  <a:cubicBezTo>
                    <a:pt x="32" y="20"/>
                    <a:pt x="27" y="24"/>
                    <a:pt x="25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E39B235-608D-7B42-7E7C-168419332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941" y="4490076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C93D6A7-D2B2-5D80-D310-241A6B3CB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198" y="4416429"/>
              <a:ext cx="53394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BB313F97-B4D9-D64E-F933-89E5F1B7A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687" y="4445888"/>
              <a:ext cx="160182" cy="224622"/>
            </a:xfrm>
            <a:custGeom>
              <a:avLst/>
              <a:gdLst>
                <a:gd name="T0" fmla="*/ 64 w 71"/>
                <a:gd name="T1" fmla="*/ 43 h 100"/>
                <a:gd name="T2" fmla="*/ 38 w 71"/>
                <a:gd name="T3" fmla="*/ 43 h 100"/>
                <a:gd name="T4" fmla="*/ 38 w 71"/>
                <a:gd name="T5" fmla="*/ 65 h 100"/>
                <a:gd name="T6" fmla="*/ 49 w 71"/>
                <a:gd name="T7" fmla="*/ 77 h 100"/>
                <a:gd name="T8" fmla="*/ 62 w 71"/>
                <a:gd name="T9" fmla="*/ 72 h 100"/>
                <a:gd name="T10" fmla="*/ 71 w 71"/>
                <a:gd name="T11" fmla="*/ 91 h 100"/>
                <a:gd name="T12" fmla="*/ 44 w 71"/>
                <a:gd name="T13" fmla="*/ 100 h 100"/>
                <a:gd name="T14" fmla="*/ 14 w 71"/>
                <a:gd name="T15" fmla="*/ 69 h 100"/>
                <a:gd name="T16" fmla="*/ 14 w 71"/>
                <a:gd name="T17" fmla="*/ 43 h 100"/>
                <a:gd name="T18" fmla="*/ 0 w 71"/>
                <a:gd name="T19" fmla="*/ 43 h 100"/>
                <a:gd name="T20" fmla="*/ 0 w 71"/>
                <a:gd name="T21" fmla="*/ 22 h 100"/>
                <a:gd name="T22" fmla="*/ 14 w 71"/>
                <a:gd name="T23" fmla="*/ 22 h 100"/>
                <a:gd name="T24" fmla="*/ 14 w 71"/>
                <a:gd name="T25" fmla="*/ 0 h 100"/>
                <a:gd name="T26" fmla="*/ 38 w 71"/>
                <a:gd name="T27" fmla="*/ 0 h 100"/>
                <a:gd name="T28" fmla="*/ 38 w 71"/>
                <a:gd name="T29" fmla="*/ 22 h 100"/>
                <a:gd name="T30" fmla="*/ 64 w 71"/>
                <a:gd name="T31" fmla="*/ 22 h 100"/>
                <a:gd name="T32" fmla="*/ 64 w 71"/>
                <a:gd name="T3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00">
                  <a:moveTo>
                    <a:pt x="64" y="4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74"/>
                    <a:pt x="43" y="77"/>
                    <a:pt x="49" y="77"/>
                  </a:cubicBezTo>
                  <a:cubicBezTo>
                    <a:pt x="54" y="77"/>
                    <a:pt x="58" y="75"/>
                    <a:pt x="62" y="7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4" y="96"/>
                    <a:pt x="56" y="100"/>
                    <a:pt x="44" y="100"/>
                  </a:cubicBezTo>
                  <a:cubicBezTo>
                    <a:pt x="23" y="100"/>
                    <a:pt x="14" y="87"/>
                    <a:pt x="14" y="69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64" y="22"/>
                    <a:pt x="64" y="22"/>
                    <a:pt x="64" y="22"/>
                  </a:cubicBez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E8CD172E-6582-097C-A430-E56B4C76C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121" y="4414590"/>
              <a:ext cx="163864" cy="252240"/>
            </a:xfrm>
            <a:custGeom>
              <a:avLst/>
              <a:gdLst>
                <a:gd name="T0" fmla="*/ 24 w 73"/>
                <a:gd name="T1" fmla="*/ 44 h 112"/>
                <a:gd name="T2" fmla="*/ 46 w 73"/>
                <a:gd name="T3" fmla="*/ 34 h 112"/>
                <a:gd name="T4" fmla="*/ 73 w 73"/>
                <a:gd name="T5" fmla="*/ 62 h 112"/>
                <a:gd name="T6" fmla="*/ 73 w 73"/>
                <a:gd name="T7" fmla="*/ 112 h 112"/>
                <a:gd name="T8" fmla="*/ 49 w 73"/>
                <a:gd name="T9" fmla="*/ 112 h 112"/>
                <a:gd name="T10" fmla="*/ 49 w 73"/>
                <a:gd name="T11" fmla="*/ 70 h 112"/>
                <a:gd name="T12" fmla="*/ 37 w 73"/>
                <a:gd name="T13" fmla="*/ 57 h 112"/>
                <a:gd name="T14" fmla="*/ 24 w 73"/>
                <a:gd name="T15" fmla="*/ 71 h 112"/>
                <a:gd name="T16" fmla="*/ 24 w 73"/>
                <a:gd name="T17" fmla="*/ 112 h 112"/>
                <a:gd name="T18" fmla="*/ 0 w 73"/>
                <a:gd name="T19" fmla="*/ 112 h 112"/>
                <a:gd name="T20" fmla="*/ 0 w 73"/>
                <a:gd name="T21" fmla="*/ 0 h 112"/>
                <a:gd name="T22" fmla="*/ 24 w 73"/>
                <a:gd name="T23" fmla="*/ 0 h 112"/>
                <a:gd name="T24" fmla="*/ 24 w 73"/>
                <a:gd name="T25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12">
                  <a:moveTo>
                    <a:pt x="24" y="44"/>
                  </a:moveTo>
                  <a:cubicBezTo>
                    <a:pt x="29" y="37"/>
                    <a:pt x="37" y="34"/>
                    <a:pt x="46" y="34"/>
                  </a:cubicBezTo>
                  <a:cubicBezTo>
                    <a:pt x="61" y="34"/>
                    <a:pt x="73" y="44"/>
                    <a:pt x="73" y="6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62"/>
                    <a:pt x="44" y="57"/>
                    <a:pt x="37" y="57"/>
                  </a:cubicBezTo>
                  <a:cubicBezTo>
                    <a:pt x="30" y="57"/>
                    <a:pt x="24" y="61"/>
                    <a:pt x="24" y="71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EDEF25C6-BEA0-50C3-8B60-5C0F368C4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813" y="4755205"/>
              <a:ext cx="191481" cy="250398"/>
            </a:xfrm>
            <a:custGeom>
              <a:avLst/>
              <a:gdLst>
                <a:gd name="T0" fmla="*/ 76 w 85"/>
                <a:gd name="T1" fmla="*/ 22 h 111"/>
                <a:gd name="T2" fmla="*/ 44 w 85"/>
                <a:gd name="T3" fmla="*/ 12 h 111"/>
                <a:gd name="T4" fmla="*/ 16 w 85"/>
                <a:gd name="T5" fmla="*/ 32 h 111"/>
                <a:gd name="T6" fmla="*/ 41 w 85"/>
                <a:gd name="T7" fmla="*/ 49 h 111"/>
                <a:gd name="T8" fmla="*/ 51 w 85"/>
                <a:gd name="T9" fmla="*/ 50 h 111"/>
                <a:gd name="T10" fmla="*/ 85 w 85"/>
                <a:gd name="T11" fmla="*/ 79 h 111"/>
                <a:gd name="T12" fmla="*/ 42 w 85"/>
                <a:gd name="T13" fmla="*/ 111 h 111"/>
                <a:gd name="T14" fmla="*/ 0 w 85"/>
                <a:gd name="T15" fmla="*/ 97 h 111"/>
                <a:gd name="T16" fmla="*/ 6 w 85"/>
                <a:gd name="T17" fmla="*/ 87 h 111"/>
                <a:gd name="T18" fmla="*/ 42 w 85"/>
                <a:gd name="T19" fmla="*/ 99 h 111"/>
                <a:gd name="T20" fmla="*/ 72 w 85"/>
                <a:gd name="T21" fmla="*/ 80 h 111"/>
                <a:gd name="T22" fmla="*/ 46 w 85"/>
                <a:gd name="T23" fmla="*/ 62 h 111"/>
                <a:gd name="T24" fmla="*/ 35 w 85"/>
                <a:gd name="T25" fmla="*/ 61 h 111"/>
                <a:gd name="T26" fmla="*/ 3 w 85"/>
                <a:gd name="T27" fmla="*/ 32 h 111"/>
                <a:gd name="T28" fmla="*/ 44 w 85"/>
                <a:gd name="T29" fmla="*/ 0 h 111"/>
                <a:gd name="T30" fmla="*/ 83 w 85"/>
                <a:gd name="T31" fmla="*/ 12 h 111"/>
                <a:gd name="T32" fmla="*/ 76 w 85"/>
                <a:gd name="T33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1">
                  <a:moveTo>
                    <a:pt x="76" y="22"/>
                  </a:moveTo>
                  <a:cubicBezTo>
                    <a:pt x="68" y="16"/>
                    <a:pt x="57" y="12"/>
                    <a:pt x="44" y="12"/>
                  </a:cubicBezTo>
                  <a:cubicBezTo>
                    <a:pt x="28" y="12"/>
                    <a:pt x="16" y="19"/>
                    <a:pt x="16" y="32"/>
                  </a:cubicBezTo>
                  <a:cubicBezTo>
                    <a:pt x="16" y="42"/>
                    <a:pt x="24" y="47"/>
                    <a:pt x="41" y="49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69" y="52"/>
                    <a:pt x="85" y="60"/>
                    <a:pt x="85" y="79"/>
                  </a:cubicBezTo>
                  <a:cubicBezTo>
                    <a:pt x="85" y="100"/>
                    <a:pt x="65" y="111"/>
                    <a:pt x="42" y="111"/>
                  </a:cubicBezTo>
                  <a:cubicBezTo>
                    <a:pt x="26" y="111"/>
                    <a:pt x="10" y="106"/>
                    <a:pt x="0" y="9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14" y="94"/>
                    <a:pt x="28" y="99"/>
                    <a:pt x="42" y="99"/>
                  </a:cubicBezTo>
                  <a:cubicBezTo>
                    <a:pt x="59" y="99"/>
                    <a:pt x="72" y="93"/>
                    <a:pt x="72" y="80"/>
                  </a:cubicBezTo>
                  <a:cubicBezTo>
                    <a:pt x="72" y="69"/>
                    <a:pt x="63" y="64"/>
                    <a:pt x="46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59"/>
                    <a:pt x="3" y="50"/>
                    <a:pt x="3" y="32"/>
                  </a:cubicBezTo>
                  <a:cubicBezTo>
                    <a:pt x="3" y="12"/>
                    <a:pt x="21" y="0"/>
                    <a:pt x="44" y="0"/>
                  </a:cubicBezTo>
                  <a:cubicBezTo>
                    <a:pt x="60" y="0"/>
                    <a:pt x="73" y="5"/>
                    <a:pt x="83" y="12"/>
                  </a:cubicBezTo>
                  <a:lnTo>
                    <a:pt x="76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6E377889-14B4-735F-8F97-FBA4C1CC4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276" y="4834375"/>
              <a:ext cx="145453" cy="171229"/>
            </a:xfrm>
            <a:custGeom>
              <a:avLst/>
              <a:gdLst>
                <a:gd name="T0" fmla="*/ 65 w 65"/>
                <a:gd name="T1" fmla="*/ 12 h 76"/>
                <a:gd name="T2" fmla="*/ 58 w 65"/>
                <a:gd name="T3" fmla="*/ 19 h 76"/>
                <a:gd name="T4" fmla="*/ 38 w 65"/>
                <a:gd name="T5" fmla="*/ 11 h 76"/>
                <a:gd name="T6" fmla="*/ 12 w 65"/>
                <a:gd name="T7" fmla="*/ 38 h 76"/>
                <a:gd name="T8" fmla="*/ 38 w 65"/>
                <a:gd name="T9" fmla="*/ 65 h 76"/>
                <a:gd name="T10" fmla="*/ 58 w 65"/>
                <a:gd name="T11" fmla="*/ 57 h 76"/>
                <a:gd name="T12" fmla="*/ 65 w 65"/>
                <a:gd name="T13" fmla="*/ 65 h 76"/>
                <a:gd name="T14" fmla="*/ 38 w 65"/>
                <a:gd name="T15" fmla="*/ 76 h 76"/>
                <a:gd name="T16" fmla="*/ 0 w 65"/>
                <a:gd name="T17" fmla="*/ 38 h 76"/>
                <a:gd name="T18" fmla="*/ 38 w 65"/>
                <a:gd name="T19" fmla="*/ 0 h 76"/>
                <a:gd name="T20" fmla="*/ 65 w 65"/>
                <a:gd name="T2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76">
                  <a:moveTo>
                    <a:pt x="65" y="12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2" y="14"/>
                    <a:pt x="46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  <a:cubicBezTo>
                    <a:pt x="12" y="54"/>
                    <a:pt x="23" y="65"/>
                    <a:pt x="38" y="65"/>
                  </a:cubicBezTo>
                  <a:cubicBezTo>
                    <a:pt x="46" y="65"/>
                    <a:pt x="53" y="62"/>
                    <a:pt x="58" y="57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8" y="72"/>
                    <a:pt x="49" y="76"/>
                    <a:pt x="38" y="76"/>
                  </a:cubicBezTo>
                  <a:cubicBezTo>
                    <a:pt x="15" y="76"/>
                    <a:pt x="0" y="60"/>
                    <a:pt x="0" y="38"/>
                  </a:cubicBezTo>
                  <a:cubicBezTo>
                    <a:pt x="0" y="17"/>
                    <a:pt x="15" y="0"/>
                    <a:pt x="38" y="0"/>
                  </a:cubicBezTo>
                  <a:cubicBezTo>
                    <a:pt x="49" y="0"/>
                    <a:pt x="58" y="4"/>
                    <a:pt x="65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C1DC0ECF-3B12-811E-5ECD-3031FBD942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8823" y="4834375"/>
              <a:ext cx="173070" cy="171229"/>
            </a:xfrm>
            <a:custGeom>
              <a:avLst/>
              <a:gdLst>
                <a:gd name="T0" fmla="*/ 77 w 77"/>
                <a:gd name="T1" fmla="*/ 38 h 76"/>
                <a:gd name="T2" fmla="*/ 38 w 77"/>
                <a:gd name="T3" fmla="*/ 76 h 76"/>
                <a:gd name="T4" fmla="*/ 0 w 77"/>
                <a:gd name="T5" fmla="*/ 38 h 76"/>
                <a:gd name="T6" fmla="*/ 38 w 77"/>
                <a:gd name="T7" fmla="*/ 0 h 76"/>
                <a:gd name="T8" fmla="*/ 77 w 77"/>
                <a:gd name="T9" fmla="*/ 38 h 76"/>
                <a:gd name="T10" fmla="*/ 12 w 77"/>
                <a:gd name="T11" fmla="*/ 38 h 76"/>
                <a:gd name="T12" fmla="*/ 38 w 77"/>
                <a:gd name="T13" fmla="*/ 65 h 76"/>
                <a:gd name="T14" fmla="*/ 65 w 77"/>
                <a:gd name="T15" fmla="*/ 38 h 76"/>
                <a:gd name="T16" fmla="*/ 38 w 77"/>
                <a:gd name="T17" fmla="*/ 11 h 76"/>
                <a:gd name="T18" fmla="*/ 12 w 77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6">
                  <a:moveTo>
                    <a:pt x="77" y="38"/>
                  </a:moveTo>
                  <a:cubicBezTo>
                    <a:pt x="77" y="60"/>
                    <a:pt x="60" y="76"/>
                    <a:pt x="38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7"/>
                    <a:pt x="16" y="0"/>
                    <a:pt x="38" y="0"/>
                  </a:cubicBezTo>
                  <a:cubicBezTo>
                    <a:pt x="60" y="0"/>
                    <a:pt x="77" y="17"/>
                    <a:pt x="77" y="38"/>
                  </a:cubicBezTo>
                  <a:moveTo>
                    <a:pt x="12" y="38"/>
                  </a:moveTo>
                  <a:cubicBezTo>
                    <a:pt x="12" y="54"/>
                    <a:pt x="23" y="65"/>
                    <a:pt x="38" y="65"/>
                  </a:cubicBezTo>
                  <a:cubicBezTo>
                    <a:pt x="54" y="65"/>
                    <a:pt x="65" y="54"/>
                    <a:pt x="65" y="38"/>
                  </a:cubicBezTo>
                  <a:cubicBezTo>
                    <a:pt x="65" y="22"/>
                    <a:pt x="54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88ADC94-17FD-41E4-5CBF-6D2ECCED4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143" y="4784663"/>
              <a:ext cx="141770" cy="220940"/>
            </a:xfrm>
            <a:custGeom>
              <a:avLst/>
              <a:gdLst>
                <a:gd name="T0" fmla="*/ 59 w 63"/>
                <a:gd name="T1" fmla="*/ 34 h 98"/>
                <a:gd name="T2" fmla="*/ 28 w 63"/>
                <a:gd name="T3" fmla="*/ 34 h 98"/>
                <a:gd name="T4" fmla="*/ 28 w 63"/>
                <a:gd name="T5" fmla="*/ 71 h 98"/>
                <a:gd name="T6" fmla="*/ 42 w 63"/>
                <a:gd name="T7" fmla="*/ 87 h 98"/>
                <a:gd name="T8" fmla="*/ 57 w 63"/>
                <a:gd name="T9" fmla="*/ 82 h 98"/>
                <a:gd name="T10" fmla="*/ 63 w 63"/>
                <a:gd name="T11" fmla="*/ 91 h 98"/>
                <a:gd name="T12" fmla="*/ 41 w 63"/>
                <a:gd name="T13" fmla="*/ 98 h 98"/>
                <a:gd name="T14" fmla="*/ 16 w 63"/>
                <a:gd name="T15" fmla="*/ 71 h 98"/>
                <a:gd name="T16" fmla="*/ 16 w 63"/>
                <a:gd name="T17" fmla="*/ 34 h 98"/>
                <a:gd name="T18" fmla="*/ 0 w 63"/>
                <a:gd name="T19" fmla="*/ 34 h 98"/>
                <a:gd name="T20" fmla="*/ 0 w 63"/>
                <a:gd name="T21" fmla="*/ 24 h 98"/>
                <a:gd name="T22" fmla="*/ 16 w 63"/>
                <a:gd name="T23" fmla="*/ 24 h 98"/>
                <a:gd name="T24" fmla="*/ 16 w 63"/>
                <a:gd name="T25" fmla="*/ 0 h 98"/>
                <a:gd name="T26" fmla="*/ 28 w 63"/>
                <a:gd name="T27" fmla="*/ 0 h 98"/>
                <a:gd name="T28" fmla="*/ 28 w 63"/>
                <a:gd name="T29" fmla="*/ 24 h 98"/>
                <a:gd name="T30" fmla="*/ 59 w 63"/>
                <a:gd name="T31" fmla="*/ 24 h 98"/>
                <a:gd name="T32" fmla="*/ 59 w 63"/>
                <a:gd name="T33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98">
                  <a:moveTo>
                    <a:pt x="59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34" y="87"/>
                    <a:pt x="42" y="87"/>
                  </a:cubicBezTo>
                  <a:cubicBezTo>
                    <a:pt x="48" y="87"/>
                    <a:pt x="53" y="85"/>
                    <a:pt x="57" y="82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57" y="95"/>
                    <a:pt x="50" y="98"/>
                    <a:pt x="41" y="98"/>
                  </a:cubicBezTo>
                  <a:cubicBezTo>
                    <a:pt x="25" y="98"/>
                    <a:pt x="16" y="89"/>
                    <a:pt x="16" y="7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59" y="24"/>
                    <a:pt x="59" y="24"/>
                    <a:pt x="59" y="24"/>
                  </a:cubicBezTo>
                  <a:lnTo>
                    <a:pt x="5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1BB347E7-5369-A4D6-F231-89D70B4CA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053" y="4753364"/>
              <a:ext cx="27618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CE85BC46-9475-F636-B5AC-784867682D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857" y="4834377"/>
              <a:ext cx="167547" cy="171229"/>
            </a:xfrm>
            <a:custGeom>
              <a:avLst/>
              <a:gdLst>
                <a:gd name="T0" fmla="*/ 74 w 74"/>
                <a:gd name="T1" fmla="*/ 75 h 76"/>
                <a:gd name="T2" fmla="*/ 63 w 74"/>
                <a:gd name="T3" fmla="*/ 75 h 76"/>
                <a:gd name="T4" fmla="*/ 63 w 74"/>
                <a:gd name="T5" fmla="*/ 64 h 76"/>
                <a:gd name="T6" fmla="*/ 36 w 74"/>
                <a:gd name="T7" fmla="*/ 76 h 76"/>
                <a:gd name="T8" fmla="*/ 0 w 74"/>
                <a:gd name="T9" fmla="*/ 38 h 76"/>
                <a:gd name="T10" fmla="*/ 36 w 74"/>
                <a:gd name="T11" fmla="*/ 0 h 76"/>
                <a:gd name="T12" fmla="*/ 63 w 74"/>
                <a:gd name="T13" fmla="*/ 13 h 76"/>
                <a:gd name="T14" fmla="*/ 63 w 74"/>
                <a:gd name="T15" fmla="*/ 2 h 76"/>
                <a:gd name="T16" fmla="*/ 74 w 74"/>
                <a:gd name="T17" fmla="*/ 2 h 76"/>
                <a:gd name="T18" fmla="*/ 74 w 74"/>
                <a:gd name="T19" fmla="*/ 75 h 76"/>
                <a:gd name="T20" fmla="*/ 11 w 74"/>
                <a:gd name="T21" fmla="*/ 38 h 76"/>
                <a:gd name="T22" fmla="*/ 37 w 74"/>
                <a:gd name="T23" fmla="*/ 65 h 76"/>
                <a:gd name="T24" fmla="*/ 63 w 74"/>
                <a:gd name="T25" fmla="*/ 38 h 76"/>
                <a:gd name="T26" fmla="*/ 37 w 74"/>
                <a:gd name="T27" fmla="*/ 11 h 76"/>
                <a:gd name="T28" fmla="*/ 11 w 74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76">
                  <a:moveTo>
                    <a:pt x="74" y="75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7" y="71"/>
                    <a:pt x="48" y="76"/>
                    <a:pt x="36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8" y="0"/>
                    <a:pt x="57" y="5"/>
                    <a:pt x="63" y="1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74" y="2"/>
                    <a:pt x="74" y="2"/>
                    <a:pt x="74" y="2"/>
                  </a:cubicBezTo>
                  <a:lnTo>
                    <a:pt x="74" y="75"/>
                  </a:lnTo>
                  <a:close/>
                  <a:moveTo>
                    <a:pt x="11" y="38"/>
                  </a:moveTo>
                  <a:cubicBezTo>
                    <a:pt x="11" y="53"/>
                    <a:pt x="22" y="65"/>
                    <a:pt x="37" y="65"/>
                  </a:cubicBezTo>
                  <a:cubicBezTo>
                    <a:pt x="53" y="65"/>
                    <a:pt x="63" y="54"/>
                    <a:pt x="63" y="38"/>
                  </a:cubicBezTo>
                  <a:cubicBezTo>
                    <a:pt x="63" y="23"/>
                    <a:pt x="53" y="11"/>
                    <a:pt x="37" y="11"/>
                  </a:cubicBezTo>
                  <a:cubicBezTo>
                    <a:pt x="22" y="11"/>
                    <a:pt x="11" y="23"/>
                    <a:pt x="11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254FA34F-BCEE-72D2-4352-2517743EF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635" y="4834377"/>
              <a:ext cx="149135" cy="169387"/>
            </a:xfrm>
            <a:custGeom>
              <a:avLst/>
              <a:gdLst>
                <a:gd name="T0" fmla="*/ 66 w 66"/>
                <a:gd name="T1" fmla="*/ 29 h 75"/>
                <a:gd name="T2" fmla="*/ 66 w 66"/>
                <a:gd name="T3" fmla="*/ 75 h 75"/>
                <a:gd name="T4" fmla="*/ 55 w 66"/>
                <a:gd name="T5" fmla="*/ 75 h 75"/>
                <a:gd name="T6" fmla="*/ 55 w 66"/>
                <a:gd name="T7" fmla="*/ 33 h 75"/>
                <a:gd name="T8" fmla="*/ 34 w 66"/>
                <a:gd name="T9" fmla="*/ 11 h 75"/>
                <a:gd name="T10" fmla="*/ 11 w 66"/>
                <a:gd name="T11" fmla="*/ 33 h 75"/>
                <a:gd name="T12" fmla="*/ 11 w 66"/>
                <a:gd name="T13" fmla="*/ 75 h 75"/>
                <a:gd name="T14" fmla="*/ 0 w 66"/>
                <a:gd name="T15" fmla="*/ 75 h 75"/>
                <a:gd name="T16" fmla="*/ 0 w 66"/>
                <a:gd name="T17" fmla="*/ 2 h 75"/>
                <a:gd name="T18" fmla="*/ 11 w 66"/>
                <a:gd name="T19" fmla="*/ 2 h 75"/>
                <a:gd name="T20" fmla="*/ 11 w 66"/>
                <a:gd name="T21" fmla="*/ 12 h 75"/>
                <a:gd name="T22" fmla="*/ 36 w 66"/>
                <a:gd name="T23" fmla="*/ 0 h 75"/>
                <a:gd name="T24" fmla="*/ 66 w 66"/>
                <a:gd name="T25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5">
                  <a:moveTo>
                    <a:pt x="66" y="29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19"/>
                    <a:pt x="47" y="11"/>
                    <a:pt x="34" y="11"/>
                  </a:cubicBezTo>
                  <a:cubicBezTo>
                    <a:pt x="21" y="11"/>
                    <a:pt x="11" y="20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7" y="3"/>
                    <a:pt x="27" y="0"/>
                    <a:pt x="36" y="0"/>
                  </a:cubicBezTo>
                  <a:cubicBezTo>
                    <a:pt x="54" y="0"/>
                    <a:pt x="66" y="12"/>
                    <a:pt x="66" y="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F8C3995D-E73D-E22F-8131-372FB54FEC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3124" y="4753362"/>
              <a:ext cx="167547" cy="252240"/>
            </a:xfrm>
            <a:custGeom>
              <a:avLst/>
              <a:gdLst>
                <a:gd name="T0" fmla="*/ 63 w 75"/>
                <a:gd name="T1" fmla="*/ 49 h 112"/>
                <a:gd name="T2" fmla="*/ 63 w 75"/>
                <a:gd name="T3" fmla="*/ 0 h 112"/>
                <a:gd name="T4" fmla="*/ 75 w 75"/>
                <a:gd name="T5" fmla="*/ 0 h 112"/>
                <a:gd name="T6" fmla="*/ 75 w 75"/>
                <a:gd name="T7" fmla="*/ 111 h 112"/>
                <a:gd name="T8" fmla="*/ 63 w 75"/>
                <a:gd name="T9" fmla="*/ 111 h 112"/>
                <a:gd name="T10" fmla="*/ 63 w 75"/>
                <a:gd name="T11" fmla="*/ 100 h 112"/>
                <a:gd name="T12" fmla="*/ 37 w 75"/>
                <a:gd name="T13" fmla="*/ 112 h 112"/>
                <a:gd name="T14" fmla="*/ 0 w 75"/>
                <a:gd name="T15" fmla="*/ 74 h 112"/>
                <a:gd name="T16" fmla="*/ 37 w 75"/>
                <a:gd name="T17" fmla="*/ 36 h 112"/>
                <a:gd name="T18" fmla="*/ 63 w 75"/>
                <a:gd name="T19" fmla="*/ 49 h 112"/>
                <a:gd name="T20" fmla="*/ 12 w 75"/>
                <a:gd name="T21" fmla="*/ 74 h 112"/>
                <a:gd name="T22" fmla="*/ 38 w 75"/>
                <a:gd name="T23" fmla="*/ 101 h 112"/>
                <a:gd name="T24" fmla="*/ 64 w 75"/>
                <a:gd name="T25" fmla="*/ 74 h 112"/>
                <a:gd name="T26" fmla="*/ 38 w 75"/>
                <a:gd name="T27" fmla="*/ 47 h 112"/>
                <a:gd name="T28" fmla="*/ 12 w 75"/>
                <a:gd name="T29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12">
                  <a:moveTo>
                    <a:pt x="63" y="49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58" y="107"/>
                    <a:pt x="49" y="112"/>
                    <a:pt x="37" y="112"/>
                  </a:cubicBezTo>
                  <a:cubicBezTo>
                    <a:pt x="16" y="112"/>
                    <a:pt x="0" y="96"/>
                    <a:pt x="0" y="74"/>
                  </a:cubicBezTo>
                  <a:cubicBezTo>
                    <a:pt x="0" y="52"/>
                    <a:pt x="16" y="36"/>
                    <a:pt x="37" y="36"/>
                  </a:cubicBezTo>
                  <a:cubicBezTo>
                    <a:pt x="49" y="36"/>
                    <a:pt x="58" y="41"/>
                    <a:pt x="63" y="49"/>
                  </a:cubicBezTo>
                  <a:moveTo>
                    <a:pt x="12" y="74"/>
                  </a:moveTo>
                  <a:cubicBezTo>
                    <a:pt x="12" y="89"/>
                    <a:pt x="23" y="101"/>
                    <a:pt x="38" y="101"/>
                  </a:cubicBezTo>
                  <a:cubicBezTo>
                    <a:pt x="53" y="101"/>
                    <a:pt x="64" y="90"/>
                    <a:pt x="64" y="74"/>
                  </a:cubicBezTo>
                  <a:cubicBezTo>
                    <a:pt x="64" y="59"/>
                    <a:pt x="53" y="47"/>
                    <a:pt x="38" y="47"/>
                  </a:cubicBezTo>
                  <a:cubicBezTo>
                    <a:pt x="22" y="47"/>
                    <a:pt x="12" y="59"/>
                    <a:pt x="12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4592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3242-2B6B-9DFE-8232-AC571981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C4AC7-B85E-25B8-746D-F07F23383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C04AD-342B-4730-82EE-B5E8C7DB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41E-EB57-4238-A80E-0E6EE41DB22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E2DF4-B9C2-2D0E-CDAB-8591FD4E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7A75D-0756-F952-87A8-722A7DEE5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D92-54DF-42F7-B3E5-C2B0B10CB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797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BB8A8E4-496F-4D7C-9F2A-0483E2C5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01" y="1825625"/>
            <a:ext cx="111627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CF8CC1D-7D98-4A09-BD1A-0C95C0D053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301" y="6354005"/>
            <a:ext cx="8800820" cy="2571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rgbClr val="77767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slide</a:t>
            </a:r>
            <a:endParaRPr lang="en-GB" dirty="0"/>
          </a:p>
        </p:txBody>
      </p:sp>
      <p:sp>
        <p:nvSpPr>
          <p:cNvPr id="49" name="Title 48">
            <a:extLst>
              <a:ext uri="{FF2B5EF4-FFF2-40B4-BE49-F238E27FC236}">
                <a16:creationId xmlns:a16="http://schemas.microsoft.com/office/drawing/2014/main" id="{1AB5D5F7-17DE-498F-8EAB-74569A0D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87A65BB0-8443-4976-8711-701833B17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549" y="6354005"/>
            <a:ext cx="2287514" cy="2571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D9D5D-3BC7-4FB0-8F05-2B739F170F8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28E24DB-B87E-49D0-97A8-D0EA5B45C60E}"/>
              </a:ext>
            </a:extLst>
          </p:cNvPr>
          <p:cNvCxnSpPr/>
          <p:nvPr userDrawn="1"/>
        </p:nvCxnSpPr>
        <p:spPr>
          <a:xfrm>
            <a:off x="513301" y="6166883"/>
            <a:ext cx="11162762" cy="0"/>
          </a:xfrm>
          <a:prstGeom prst="line">
            <a:avLst/>
          </a:prstGeom>
          <a:ln w="28575">
            <a:solidFill>
              <a:srgbClr val="60B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9166614-0C7B-B85B-6B1E-2D400F6CE108}"/>
              </a:ext>
            </a:extLst>
          </p:cNvPr>
          <p:cNvGrpSpPr/>
          <p:nvPr userDrawn="1"/>
        </p:nvGrpSpPr>
        <p:grpSpPr>
          <a:xfrm>
            <a:off x="9157997" y="365120"/>
            <a:ext cx="2518066" cy="782311"/>
            <a:chOff x="1408383" y="4252565"/>
            <a:chExt cx="2844602" cy="883759"/>
          </a:xfrm>
          <a:solidFill>
            <a:srgbClr val="10263B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9B38A31-104C-33DC-6234-3221D34CA2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8383" y="4252565"/>
              <a:ext cx="707008" cy="883759"/>
            </a:xfrm>
            <a:custGeom>
              <a:avLst/>
              <a:gdLst>
                <a:gd name="T0" fmla="*/ 192 w 315"/>
                <a:gd name="T1" fmla="*/ 393 h 393"/>
                <a:gd name="T2" fmla="*/ 21 w 315"/>
                <a:gd name="T3" fmla="*/ 393 h 393"/>
                <a:gd name="T4" fmla="*/ 0 w 315"/>
                <a:gd name="T5" fmla="*/ 373 h 393"/>
                <a:gd name="T6" fmla="*/ 0 w 315"/>
                <a:gd name="T7" fmla="*/ 225 h 393"/>
                <a:gd name="T8" fmla="*/ 21 w 315"/>
                <a:gd name="T9" fmla="*/ 205 h 393"/>
                <a:gd name="T10" fmla="*/ 192 w 315"/>
                <a:gd name="T11" fmla="*/ 205 h 393"/>
                <a:gd name="T12" fmla="*/ 228 w 315"/>
                <a:gd name="T13" fmla="*/ 197 h 393"/>
                <a:gd name="T14" fmla="*/ 192 w 315"/>
                <a:gd name="T15" fmla="*/ 188 h 393"/>
                <a:gd name="T16" fmla="*/ 21 w 315"/>
                <a:gd name="T17" fmla="*/ 188 h 393"/>
                <a:gd name="T18" fmla="*/ 0 w 315"/>
                <a:gd name="T19" fmla="*/ 168 h 393"/>
                <a:gd name="T20" fmla="*/ 0 w 315"/>
                <a:gd name="T21" fmla="*/ 21 h 393"/>
                <a:gd name="T22" fmla="*/ 21 w 315"/>
                <a:gd name="T23" fmla="*/ 0 h 393"/>
                <a:gd name="T24" fmla="*/ 192 w 315"/>
                <a:gd name="T25" fmla="*/ 0 h 393"/>
                <a:gd name="T26" fmla="*/ 315 w 315"/>
                <a:gd name="T27" fmla="*/ 123 h 393"/>
                <a:gd name="T28" fmla="*/ 290 w 315"/>
                <a:gd name="T29" fmla="*/ 197 h 393"/>
                <a:gd name="T30" fmla="*/ 315 w 315"/>
                <a:gd name="T31" fmla="*/ 270 h 393"/>
                <a:gd name="T32" fmla="*/ 192 w 315"/>
                <a:gd name="T33" fmla="*/ 393 h 393"/>
                <a:gd name="T34" fmla="*/ 41 w 315"/>
                <a:gd name="T35" fmla="*/ 352 h 393"/>
                <a:gd name="T36" fmla="*/ 192 w 315"/>
                <a:gd name="T37" fmla="*/ 352 h 393"/>
                <a:gd name="T38" fmla="*/ 274 w 315"/>
                <a:gd name="T39" fmla="*/ 270 h 393"/>
                <a:gd name="T40" fmla="*/ 261 w 315"/>
                <a:gd name="T41" fmla="*/ 225 h 393"/>
                <a:gd name="T42" fmla="*/ 192 w 315"/>
                <a:gd name="T43" fmla="*/ 246 h 393"/>
                <a:gd name="T44" fmla="*/ 41 w 315"/>
                <a:gd name="T45" fmla="*/ 246 h 393"/>
                <a:gd name="T46" fmla="*/ 41 w 315"/>
                <a:gd name="T47" fmla="*/ 352 h 393"/>
                <a:gd name="T48" fmla="*/ 41 w 315"/>
                <a:gd name="T49" fmla="*/ 147 h 393"/>
                <a:gd name="T50" fmla="*/ 192 w 315"/>
                <a:gd name="T51" fmla="*/ 147 h 393"/>
                <a:gd name="T52" fmla="*/ 261 w 315"/>
                <a:gd name="T53" fmla="*/ 168 h 393"/>
                <a:gd name="T54" fmla="*/ 274 w 315"/>
                <a:gd name="T55" fmla="*/ 123 h 393"/>
                <a:gd name="T56" fmla="*/ 192 w 315"/>
                <a:gd name="T57" fmla="*/ 41 h 393"/>
                <a:gd name="T58" fmla="*/ 41 w 315"/>
                <a:gd name="T59" fmla="*/ 41 h 393"/>
                <a:gd name="T60" fmla="*/ 41 w 315"/>
                <a:gd name="T61" fmla="*/ 14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5" h="393">
                  <a:moveTo>
                    <a:pt x="192" y="393"/>
                  </a:moveTo>
                  <a:cubicBezTo>
                    <a:pt x="21" y="393"/>
                    <a:pt x="21" y="393"/>
                    <a:pt x="21" y="393"/>
                  </a:cubicBezTo>
                  <a:cubicBezTo>
                    <a:pt x="9" y="393"/>
                    <a:pt x="0" y="384"/>
                    <a:pt x="0" y="373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4"/>
                    <a:pt x="9" y="205"/>
                    <a:pt x="21" y="205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205" y="205"/>
                    <a:pt x="218" y="202"/>
                    <a:pt x="228" y="197"/>
                  </a:cubicBezTo>
                  <a:cubicBezTo>
                    <a:pt x="218" y="191"/>
                    <a:pt x="205" y="188"/>
                    <a:pt x="192" y="188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9" y="188"/>
                    <a:pt x="0" y="179"/>
                    <a:pt x="0" y="16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60" y="0"/>
                    <a:pt x="315" y="55"/>
                    <a:pt x="315" y="123"/>
                  </a:cubicBezTo>
                  <a:cubicBezTo>
                    <a:pt x="315" y="151"/>
                    <a:pt x="306" y="176"/>
                    <a:pt x="290" y="197"/>
                  </a:cubicBezTo>
                  <a:cubicBezTo>
                    <a:pt x="306" y="217"/>
                    <a:pt x="315" y="243"/>
                    <a:pt x="315" y="270"/>
                  </a:cubicBezTo>
                  <a:cubicBezTo>
                    <a:pt x="315" y="338"/>
                    <a:pt x="260" y="393"/>
                    <a:pt x="192" y="393"/>
                  </a:cubicBezTo>
                  <a:moveTo>
                    <a:pt x="41" y="352"/>
                  </a:moveTo>
                  <a:cubicBezTo>
                    <a:pt x="192" y="352"/>
                    <a:pt x="192" y="352"/>
                    <a:pt x="192" y="352"/>
                  </a:cubicBezTo>
                  <a:cubicBezTo>
                    <a:pt x="237" y="352"/>
                    <a:pt x="274" y="315"/>
                    <a:pt x="274" y="270"/>
                  </a:cubicBezTo>
                  <a:cubicBezTo>
                    <a:pt x="274" y="253"/>
                    <a:pt x="269" y="238"/>
                    <a:pt x="261" y="225"/>
                  </a:cubicBezTo>
                  <a:cubicBezTo>
                    <a:pt x="241" y="238"/>
                    <a:pt x="218" y="246"/>
                    <a:pt x="192" y="246"/>
                  </a:cubicBezTo>
                  <a:cubicBezTo>
                    <a:pt x="41" y="246"/>
                    <a:pt x="41" y="246"/>
                    <a:pt x="41" y="246"/>
                  </a:cubicBezTo>
                  <a:lnTo>
                    <a:pt x="41" y="352"/>
                  </a:lnTo>
                  <a:close/>
                  <a:moveTo>
                    <a:pt x="41" y="147"/>
                  </a:moveTo>
                  <a:cubicBezTo>
                    <a:pt x="192" y="147"/>
                    <a:pt x="192" y="147"/>
                    <a:pt x="192" y="147"/>
                  </a:cubicBezTo>
                  <a:cubicBezTo>
                    <a:pt x="218" y="147"/>
                    <a:pt x="241" y="155"/>
                    <a:pt x="261" y="168"/>
                  </a:cubicBezTo>
                  <a:cubicBezTo>
                    <a:pt x="269" y="155"/>
                    <a:pt x="274" y="140"/>
                    <a:pt x="274" y="123"/>
                  </a:cubicBezTo>
                  <a:cubicBezTo>
                    <a:pt x="274" y="78"/>
                    <a:pt x="237" y="41"/>
                    <a:pt x="192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361E33E4-9A32-7A4F-4A64-8DDD61C89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4813" y="4423793"/>
              <a:ext cx="202528" cy="243034"/>
            </a:xfrm>
            <a:custGeom>
              <a:avLst/>
              <a:gdLst>
                <a:gd name="T0" fmla="*/ 46 w 90"/>
                <a:gd name="T1" fmla="*/ 0 h 108"/>
                <a:gd name="T2" fmla="*/ 88 w 90"/>
                <a:gd name="T3" fmla="*/ 30 h 108"/>
                <a:gd name="T4" fmla="*/ 73 w 90"/>
                <a:gd name="T5" fmla="*/ 53 h 108"/>
                <a:gd name="T6" fmla="*/ 90 w 90"/>
                <a:gd name="T7" fmla="*/ 77 h 108"/>
                <a:gd name="T8" fmla="*/ 49 w 90"/>
                <a:gd name="T9" fmla="*/ 108 h 108"/>
                <a:gd name="T10" fmla="*/ 0 w 90"/>
                <a:gd name="T11" fmla="*/ 108 h 108"/>
                <a:gd name="T12" fmla="*/ 0 w 90"/>
                <a:gd name="T13" fmla="*/ 0 h 108"/>
                <a:gd name="T14" fmla="*/ 46 w 90"/>
                <a:gd name="T15" fmla="*/ 0 h 108"/>
                <a:gd name="T16" fmla="*/ 26 w 90"/>
                <a:gd name="T17" fmla="*/ 21 h 108"/>
                <a:gd name="T18" fmla="*/ 26 w 90"/>
                <a:gd name="T19" fmla="*/ 43 h 108"/>
                <a:gd name="T20" fmla="*/ 46 w 90"/>
                <a:gd name="T21" fmla="*/ 43 h 108"/>
                <a:gd name="T22" fmla="*/ 61 w 90"/>
                <a:gd name="T23" fmla="*/ 32 h 108"/>
                <a:gd name="T24" fmla="*/ 46 w 90"/>
                <a:gd name="T25" fmla="*/ 21 h 108"/>
                <a:gd name="T26" fmla="*/ 26 w 90"/>
                <a:gd name="T27" fmla="*/ 21 h 108"/>
                <a:gd name="T28" fmla="*/ 26 w 90"/>
                <a:gd name="T29" fmla="*/ 64 h 108"/>
                <a:gd name="T30" fmla="*/ 26 w 90"/>
                <a:gd name="T31" fmla="*/ 86 h 108"/>
                <a:gd name="T32" fmla="*/ 48 w 90"/>
                <a:gd name="T33" fmla="*/ 86 h 108"/>
                <a:gd name="T34" fmla="*/ 64 w 90"/>
                <a:gd name="T35" fmla="*/ 75 h 108"/>
                <a:gd name="T36" fmla="*/ 48 w 90"/>
                <a:gd name="T37" fmla="*/ 64 h 108"/>
                <a:gd name="T38" fmla="*/ 26 w 90"/>
                <a:gd name="T39" fmla="*/ 6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08">
                  <a:moveTo>
                    <a:pt x="46" y="0"/>
                  </a:moveTo>
                  <a:cubicBezTo>
                    <a:pt x="74" y="0"/>
                    <a:pt x="88" y="10"/>
                    <a:pt x="88" y="30"/>
                  </a:cubicBezTo>
                  <a:cubicBezTo>
                    <a:pt x="88" y="41"/>
                    <a:pt x="82" y="49"/>
                    <a:pt x="73" y="53"/>
                  </a:cubicBezTo>
                  <a:cubicBezTo>
                    <a:pt x="83" y="56"/>
                    <a:pt x="90" y="66"/>
                    <a:pt x="90" y="77"/>
                  </a:cubicBezTo>
                  <a:cubicBezTo>
                    <a:pt x="90" y="96"/>
                    <a:pt x="77" y="108"/>
                    <a:pt x="49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6" y="21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5" y="43"/>
                    <a:pt x="61" y="40"/>
                    <a:pt x="61" y="32"/>
                  </a:cubicBezTo>
                  <a:cubicBezTo>
                    <a:pt x="61" y="24"/>
                    <a:pt x="55" y="21"/>
                    <a:pt x="46" y="21"/>
                  </a:cubicBezTo>
                  <a:lnTo>
                    <a:pt x="26" y="21"/>
                  </a:lnTo>
                  <a:close/>
                  <a:moveTo>
                    <a:pt x="26" y="64"/>
                  </a:moveTo>
                  <a:cubicBezTo>
                    <a:pt x="26" y="86"/>
                    <a:pt x="26" y="86"/>
                    <a:pt x="26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58" y="86"/>
                    <a:pt x="64" y="83"/>
                    <a:pt x="64" y="75"/>
                  </a:cubicBezTo>
                  <a:cubicBezTo>
                    <a:pt x="64" y="67"/>
                    <a:pt x="58" y="64"/>
                    <a:pt x="48" y="64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453DC1EE-6C9E-5614-AE3A-DB2F845A9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83" y="4490075"/>
              <a:ext cx="115994" cy="176752"/>
            </a:xfrm>
            <a:custGeom>
              <a:avLst/>
              <a:gdLst>
                <a:gd name="T0" fmla="*/ 52 w 52"/>
                <a:gd name="T1" fmla="*/ 1 h 78"/>
                <a:gd name="T2" fmla="*/ 50 w 52"/>
                <a:gd name="T3" fmla="*/ 25 h 78"/>
                <a:gd name="T4" fmla="*/ 38 w 52"/>
                <a:gd name="T5" fmla="*/ 23 h 78"/>
                <a:gd name="T6" fmla="*/ 24 w 52"/>
                <a:gd name="T7" fmla="*/ 37 h 78"/>
                <a:gd name="T8" fmla="*/ 24 w 52"/>
                <a:gd name="T9" fmla="*/ 78 h 78"/>
                <a:gd name="T10" fmla="*/ 0 w 52"/>
                <a:gd name="T11" fmla="*/ 78 h 78"/>
                <a:gd name="T12" fmla="*/ 0 w 52"/>
                <a:gd name="T13" fmla="*/ 2 h 78"/>
                <a:gd name="T14" fmla="*/ 23 w 52"/>
                <a:gd name="T15" fmla="*/ 2 h 78"/>
                <a:gd name="T16" fmla="*/ 23 w 52"/>
                <a:gd name="T17" fmla="*/ 11 h 78"/>
                <a:gd name="T18" fmla="*/ 44 w 52"/>
                <a:gd name="T19" fmla="*/ 0 h 78"/>
                <a:gd name="T20" fmla="*/ 52 w 52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78">
                  <a:moveTo>
                    <a:pt x="52" y="1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7" y="24"/>
                    <a:pt x="42" y="23"/>
                    <a:pt x="38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4" y="0"/>
                    <a:pt x="44" y="0"/>
                  </a:cubicBezTo>
                  <a:cubicBezTo>
                    <a:pt x="47" y="0"/>
                    <a:pt x="50" y="0"/>
                    <a:pt x="5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4AFB0775-99E7-9E4A-2872-175F235714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1205" y="4490075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5F1C63F-28D1-D72B-C5D8-0D4BA3AF8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1098" y="4409065"/>
              <a:ext cx="66282" cy="257763"/>
            </a:xfrm>
            <a:custGeom>
              <a:avLst/>
              <a:gdLst>
                <a:gd name="T0" fmla="*/ 29 w 29"/>
                <a:gd name="T1" fmla="*/ 15 h 114"/>
                <a:gd name="T2" fmla="*/ 15 w 29"/>
                <a:gd name="T3" fmla="*/ 29 h 114"/>
                <a:gd name="T4" fmla="*/ 0 w 29"/>
                <a:gd name="T5" fmla="*/ 15 h 114"/>
                <a:gd name="T6" fmla="*/ 15 w 29"/>
                <a:gd name="T7" fmla="*/ 0 h 114"/>
                <a:gd name="T8" fmla="*/ 29 w 29"/>
                <a:gd name="T9" fmla="*/ 15 h 114"/>
                <a:gd name="T10" fmla="*/ 27 w 29"/>
                <a:gd name="T11" fmla="*/ 114 h 114"/>
                <a:gd name="T12" fmla="*/ 3 w 29"/>
                <a:gd name="T13" fmla="*/ 114 h 114"/>
                <a:gd name="T14" fmla="*/ 3 w 29"/>
                <a:gd name="T15" fmla="*/ 38 h 114"/>
                <a:gd name="T16" fmla="*/ 27 w 29"/>
                <a:gd name="T17" fmla="*/ 38 h 114"/>
                <a:gd name="T18" fmla="*/ 27 w 29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4">
                  <a:moveTo>
                    <a:pt x="29" y="15"/>
                  </a:move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moveTo>
                    <a:pt x="27" y="114"/>
                  </a:moveTo>
                  <a:cubicBezTo>
                    <a:pt x="3" y="114"/>
                    <a:pt x="3" y="114"/>
                    <a:pt x="3" y="11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7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72B2C61-1171-065D-8FBB-2D002326E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1" y="4490076"/>
              <a:ext cx="162023" cy="176752"/>
            </a:xfrm>
            <a:custGeom>
              <a:avLst/>
              <a:gdLst>
                <a:gd name="T0" fmla="*/ 72 w 72"/>
                <a:gd name="T1" fmla="*/ 28 h 78"/>
                <a:gd name="T2" fmla="*/ 72 w 72"/>
                <a:gd name="T3" fmla="*/ 78 h 78"/>
                <a:gd name="T4" fmla="*/ 48 w 72"/>
                <a:gd name="T5" fmla="*/ 78 h 78"/>
                <a:gd name="T6" fmla="*/ 48 w 72"/>
                <a:gd name="T7" fmla="*/ 36 h 78"/>
                <a:gd name="T8" fmla="*/ 36 w 72"/>
                <a:gd name="T9" fmla="*/ 23 h 78"/>
                <a:gd name="T10" fmla="*/ 24 w 72"/>
                <a:gd name="T11" fmla="*/ 37 h 78"/>
                <a:gd name="T12" fmla="*/ 24 w 72"/>
                <a:gd name="T13" fmla="*/ 78 h 78"/>
                <a:gd name="T14" fmla="*/ 0 w 72"/>
                <a:gd name="T15" fmla="*/ 78 h 78"/>
                <a:gd name="T16" fmla="*/ 0 w 72"/>
                <a:gd name="T17" fmla="*/ 2 h 78"/>
                <a:gd name="T18" fmla="*/ 23 w 72"/>
                <a:gd name="T19" fmla="*/ 2 h 78"/>
                <a:gd name="T20" fmla="*/ 23 w 72"/>
                <a:gd name="T21" fmla="*/ 11 h 78"/>
                <a:gd name="T22" fmla="*/ 45 w 72"/>
                <a:gd name="T23" fmla="*/ 0 h 78"/>
                <a:gd name="T24" fmla="*/ 72 w 72"/>
                <a:gd name="T25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8">
                  <a:moveTo>
                    <a:pt x="72" y="28"/>
                  </a:moveTo>
                  <a:cubicBezTo>
                    <a:pt x="72" y="78"/>
                    <a:pt x="72" y="78"/>
                    <a:pt x="7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28"/>
                    <a:pt x="43" y="23"/>
                    <a:pt x="36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5" y="0"/>
                    <a:pt x="45" y="0"/>
                  </a:cubicBezTo>
                  <a:cubicBezTo>
                    <a:pt x="60" y="0"/>
                    <a:pt x="72" y="10"/>
                    <a:pt x="72" y="2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152458D2-21F2-AC71-B356-FB6382F37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378" y="4423794"/>
              <a:ext cx="217258" cy="243034"/>
            </a:xfrm>
            <a:custGeom>
              <a:avLst/>
              <a:gdLst>
                <a:gd name="T0" fmla="*/ 32 w 118"/>
                <a:gd name="T1" fmla="*/ 50 h 132"/>
                <a:gd name="T2" fmla="*/ 87 w 118"/>
                <a:gd name="T3" fmla="*/ 50 h 132"/>
                <a:gd name="T4" fmla="*/ 87 w 118"/>
                <a:gd name="T5" fmla="*/ 0 h 132"/>
                <a:gd name="T6" fmla="*/ 118 w 118"/>
                <a:gd name="T7" fmla="*/ 0 h 132"/>
                <a:gd name="T8" fmla="*/ 118 w 118"/>
                <a:gd name="T9" fmla="*/ 132 h 132"/>
                <a:gd name="T10" fmla="*/ 87 w 118"/>
                <a:gd name="T11" fmla="*/ 132 h 132"/>
                <a:gd name="T12" fmla="*/ 87 w 118"/>
                <a:gd name="T13" fmla="*/ 79 h 132"/>
                <a:gd name="T14" fmla="*/ 32 w 118"/>
                <a:gd name="T15" fmla="*/ 79 h 132"/>
                <a:gd name="T16" fmla="*/ 32 w 118"/>
                <a:gd name="T17" fmla="*/ 132 h 132"/>
                <a:gd name="T18" fmla="*/ 0 w 118"/>
                <a:gd name="T19" fmla="*/ 132 h 132"/>
                <a:gd name="T20" fmla="*/ 0 w 118"/>
                <a:gd name="T21" fmla="*/ 0 h 132"/>
                <a:gd name="T22" fmla="*/ 32 w 118"/>
                <a:gd name="T23" fmla="*/ 0 h 132"/>
                <a:gd name="T24" fmla="*/ 32 w 118"/>
                <a:gd name="T25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32">
                  <a:moveTo>
                    <a:pt x="32" y="50"/>
                  </a:moveTo>
                  <a:lnTo>
                    <a:pt x="87" y="50"/>
                  </a:lnTo>
                  <a:lnTo>
                    <a:pt x="87" y="0"/>
                  </a:lnTo>
                  <a:lnTo>
                    <a:pt x="118" y="0"/>
                  </a:lnTo>
                  <a:lnTo>
                    <a:pt x="118" y="132"/>
                  </a:lnTo>
                  <a:lnTo>
                    <a:pt x="87" y="132"/>
                  </a:lnTo>
                  <a:lnTo>
                    <a:pt x="87" y="79"/>
                  </a:lnTo>
                  <a:lnTo>
                    <a:pt x="32" y="79"/>
                  </a:lnTo>
                  <a:lnTo>
                    <a:pt x="3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709BB5F9-177C-78CC-58AD-25FA251B0B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19" y="4490076"/>
              <a:ext cx="173070" cy="180434"/>
            </a:xfrm>
            <a:custGeom>
              <a:avLst/>
              <a:gdLst>
                <a:gd name="T0" fmla="*/ 77 w 77"/>
                <a:gd name="T1" fmla="*/ 40 h 80"/>
                <a:gd name="T2" fmla="*/ 76 w 77"/>
                <a:gd name="T3" fmla="*/ 47 h 80"/>
                <a:gd name="T4" fmla="*/ 25 w 77"/>
                <a:gd name="T5" fmla="*/ 47 h 80"/>
                <a:gd name="T6" fmla="*/ 41 w 77"/>
                <a:gd name="T7" fmla="*/ 59 h 80"/>
                <a:gd name="T8" fmla="*/ 58 w 77"/>
                <a:gd name="T9" fmla="*/ 53 h 80"/>
                <a:gd name="T10" fmla="*/ 73 w 77"/>
                <a:gd name="T11" fmla="*/ 67 h 80"/>
                <a:gd name="T12" fmla="*/ 40 w 77"/>
                <a:gd name="T13" fmla="*/ 80 h 80"/>
                <a:gd name="T14" fmla="*/ 0 w 77"/>
                <a:gd name="T15" fmla="*/ 40 h 80"/>
                <a:gd name="T16" fmla="*/ 39 w 77"/>
                <a:gd name="T17" fmla="*/ 0 h 80"/>
                <a:gd name="T18" fmla="*/ 77 w 77"/>
                <a:gd name="T19" fmla="*/ 40 h 80"/>
                <a:gd name="T20" fmla="*/ 25 w 77"/>
                <a:gd name="T21" fmla="*/ 32 h 80"/>
                <a:gd name="T22" fmla="*/ 53 w 77"/>
                <a:gd name="T23" fmla="*/ 32 h 80"/>
                <a:gd name="T24" fmla="*/ 39 w 77"/>
                <a:gd name="T25" fmla="*/ 20 h 80"/>
                <a:gd name="T26" fmla="*/ 25 w 77"/>
                <a:gd name="T2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80">
                  <a:moveTo>
                    <a:pt x="77" y="40"/>
                  </a:moveTo>
                  <a:cubicBezTo>
                    <a:pt x="77" y="42"/>
                    <a:pt x="77" y="46"/>
                    <a:pt x="7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7" y="55"/>
                    <a:pt x="33" y="59"/>
                    <a:pt x="41" y="59"/>
                  </a:cubicBezTo>
                  <a:cubicBezTo>
                    <a:pt x="47" y="59"/>
                    <a:pt x="53" y="57"/>
                    <a:pt x="58" y="53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65" y="75"/>
                    <a:pt x="54" y="80"/>
                    <a:pt x="40" y="80"/>
                  </a:cubicBezTo>
                  <a:cubicBezTo>
                    <a:pt x="16" y="80"/>
                    <a:pt x="0" y="64"/>
                    <a:pt x="0" y="40"/>
                  </a:cubicBezTo>
                  <a:cubicBezTo>
                    <a:pt x="0" y="16"/>
                    <a:pt x="16" y="0"/>
                    <a:pt x="39" y="0"/>
                  </a:cubicBezTo>
                  <a:cubicBezTo>
                    <a:pt x="61" y="0"/>
                    <a:pt x="77" y="16"/>
                    <a:pt x="77" y="40"/>
                  </a:cubicBezTo>
                  <a:moveTo>
                    <a:pt x="25" y="32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1" y="24"/>
                    <a:pt x="46" y="20"/>
                    <a:pt x="39" y="20"/>
                  </a:cubicBezTo>
                  <a:cubicBezTo>
                    <a:pt x="32" y="20"/>
                    <a:pt x="27" y="24"/>
                    <a:pt x="25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E39B235-608D-7B42-7E7C-168419332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941" y="4490076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C93D6A7-D2B2-5D80-D310-241A6B3CB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198" y="4416429"/>
              <a:ext cx="53394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BB313F97-B4D9-D64E-F933-89E5F1B7A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687" y="4445888"/>
              <a:ext cx="160182" cy="224622"/>
            </a:xfrm>
            <a:custGeom>
              <a:avLst/>
              <a:gdLst>
                <a:gd name="T0" fmla="*/ 64 w 71"/>
                <a:gd name="T1" fmla="*/ 43 h 100"/>
                <a:gd name="T2" fmla="*/ 38 w 71"/>
                <a:gd name="T3" fmla="*/ 43 h 100"/>
                <a:gd name="T4" fmla="*/ 38 w 71"/>
                <a:gd name="T5" fmla="*/ 65 h 100"/>
                <a:gd name="T6" fmla="*/ 49 w 71"/>
                <a:gd name="T7" fmla="*/ 77 h 100"/>
                <a:gd name="T8" fmla="*/ 62 w 71"/>
                <a:gd name="T9" fmla="*/ 72 h 100"/>
                <a:gd name="T10" fmla="*/ 71 w 71"/>
                <a:gd name="T11" fmla="*/ 91 h 100"/>
                <a:gd name="T12" fmla="*/ 44 w 71"/>
                <a:gd name="T13" fmla="*/ 100 h 100"/>
                <a:gd name="T14" fmla="*/ 14 w 71"/>
                <a:gd name="T15" fmla="*/ 69 h 100"/>
                <a:gd name="T16" fmla="*/ 14 w 71"/>
                <a:gd name="T17" fmla="*/ 43 h 100"/>
                <a:gd name="T18" fmla="*/ 0 w 71"/>
                <a:gd name="T19" fmla="*/ 43 h 100"/>
                <a:gd name="T20" fmla="*/ 0 w 71"/>
                <a:gd name="T21" fmla="*/ 22 h 100"/>
                <a:gd name="T22" fmla="*/ 14 w 71"/>
                <a:gd name="T23" fmla="*/ 22 h 100"/>
                <a:gd name="T24" fmla="*/ 14 w 71"/>
                <a:gd name="T25" fmla="*/ 0 h 100"/>
                <a:gd name="T26" fmla="*/ 38 w 71"/>
                <a:gd name="T27" fmla="*/ 0 h 100"/>
                <a:gd name="T28" fmla="*/ 38 w 71"/>
                <a:gd name="T29" fmla="*/ 22 h 100"/>
                <a:gd name="T30" fmla="*/ 64 w 71"/>
                <a:gd name="T31" fmla="*/ 22 h 100"/>
                <a:gd name="T32" fmla="*/ 64 w 71"/>
                <a:gd name="T3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00">
                  <a:moveTo>
                    <a:pt x="64" y="4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74"/>
                    <a:pt x="43" y="77"/>
                    <a:pt x="49" y="77"/>
                  </a:cubicBezTo>
                  <a:cubicBezTo>
                    <a:pt x="54" y="77"/>
                    <a:pt x="58" y="75"/>
                    <a:pt x="62" y="7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4" y="96"/>
                    <a:pt x="56" y="100"/>
                    <a:pt x="44" y="100"/>
                  </a:cubicBezTo>
                  <a:cubicBezTo>
                    <a:pt x="23" y="100"/>
                    <a:pt x="14" y="87"/>
                    <a:pt x="14" y="69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64" y="22"/>
                    <a:pt x="64" y="22"/>
                    <a:pt x="64" y="22"/>
                  </a:cubicBez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E8CD172E-6582-097C-A430-E56B4C76C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121" y="4414590"/>
              <a:ext cx="163864" cy="252240"/>
            </a:xfrm>
            <a:custGeom>
              <a:avLst/>
              <a:gdLst>
                <a:gd name="T0" fmla="*/ 24 w 73"/>
                <a:gd name="T1" fmla="*/ 44 h 112"/>
                <a:gd name="T2" fmla="*/ 46 w 73"/>
                <a:gd name="T3" fmla="*/ 34 h 112"/>
                <a:gd name="T4" fmla="*/ 73 w 73"/>
                <a:gd name="T5" fmla="*/ 62 h 112"/>
                <a:gd name="T6" fmla="*/ 73 w 73"/>
                <a:gd name="T7" fmla="*/ 112 h 112"/>
                <a:gd name="T8" fmla="*/ 49 w 73"/>
                <a:gd name="T9" fmla="*/ 112 h 112"/>
                <a:gd name="T10" fmla="*/ 49 w 73"/>
                <a:gd name="T11" fmla="*/ 70 h 112"/>
                <a:gd name="T12" fmla="*/ 37 w 73"/>
                <a:gd name="T13" fmla="*/ 57 h 112"/>
                <a:gd name="T14" fmla="*/ 24 w 73"/>
                <a:gd name="T15" fmla="*/ 71 h 112"/>
                <a:gd name="T16" fmla="*/ 24 w 73"/>
                <a:gd name="T17" fmla="*/ 112 h 112"/>
                <a:gd name="T18" fmla="*/ 0 w 73"/>
                <a:gd name="T19" fmla="*/ 112 h 112"/>
                <a:gd name="T20" fmla="*/ 0 w 73"/>
                <a:gd name="T21" fmla="*/ 0 h 112"/>
                <a:gd name="T22" fmla="*/ 24 w 73"/>
                <a:gd name="T23" fmla="*/ 0 h 112"/>
                <a:gd name="T24" fmla="*/ 24 w 73"/>
                <a:gd name="T25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12">
                  <a:moveTo>
                    <a:pt x="24" y="44"/>
                  </a:moveTo>
                  <a:cubicBezTo>
                    <a:pt x="29" y="37"/>
                    <a:pt x="37" y="34"/>
                    <a:pt x="46" y="34"/>
                  </a:cubicBezTo>
                  <a:cubicBezTo>
                    <a:pt x="61" y="34"/>
                    <a:pt x="73" y="44"/>
                    <a:pt x="73" y="6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62"/>
                    <a:pt x="44" y="57"/>
                    <a:pt x="37" y="57"/>
                  </a:cubicBezTo>
                  <a:cubicBezTo>
                    <a:pt x="30" y="57"/>
                    <a:pt x="24" y="61"/>
                    <a:pt x="24" y="71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EDEF25C6-BEA0-50C3-8B60-5C0F368C4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813" y="4755205"/>
              <a:ext cx="191481" cy="250398"/>
            </a:xfrm>
            <a:custGeom>
              <a:avLst/>
              <a:gdLst>
                <a:gd name="T0" fmla="*/ 76 w 85"/>
                <a:gd name="T1" fmla="*/ 22 h 111"/>
                <a:gd name="T2" fmla="*/ 44 w 85"/>
                <a:gd name="T3" fmla="*/ 12 h 111"/>
                <a:gd name="T4" fmla="*/ 16 w 85"/>
                <a:gd name="T5" fmla="*/ 32 h 111"/>
                <a:gd name="T6" fmla="*/ 41 w 85"/>
                <a:gd name="T7" fmla="*/ 49 h 111"/>
                <a:gd name="T8" fmla="*/ 51 w 85"/>
                <a:gd name="T9" fmla="*/ 50 h 111"/>
                <a:gd name="T10" fmla="*/ 85 w 85"/>
                <a:gd name="T11" fmla="*/ 79 h 111"/>
                <a:gd name="T12" fmla="*/ 42 w 85"/>
                <a:gd name="T13" fmla="*/ 111 h 111"/>
                <a:gd name="T14" fmla="*/ 0 w 85"/>
                <a:gd name="T15" fmla="*/ 97 h 111"/>
                <a:gd name="T16" fmla="*/ 6 w 85"/>
                <a:gd name="T17" fmla="*/ 87 h 111"/>
                <a:gd name="T18" fmla="*/ 42 w 85"/>
                <a:gd name="T19" fmla="*/ 99 h 111"/>
                <a:gd name="T20" fmla="*/ 72 w 85"/>
                <a:gd name="T21" fmla="*/ 80 h 111"/>
                <a:gd name="T22" fmla="*/ 46 w 85"/>
                <a:gd name="T23" fmla="*/ 62 h 111"/>
                <a:gd name="T24" fmla="*/ 35 w 85"/>
                <a:gd name="T25" fmla="*/ 61 h 111"/>
                <a:gd name="T26" fmla="*/ 3 w 85"/>
                <a:gd name="T27" fmla="*/ 32 h 111"/>
                <a:gd name="T28" fmla="*/ 44 w 85"/>
                <a:gd name="T29" fmla="*/ 0 h 111"/>
                <a:gd name="T30" fmla="*/ 83 w 85"/>
                <a:gd name="T31" fmla="*/ 12 h 111"/>
                <a:gd name="T32" fmla="*/ 76 w 85"/>
                <a:gd name="T33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1">
                  <a:moveTo>
                    <a:pt x="76" y="22"/>
                  </a:moveTo>
                  <a:cubicBezTo>
                    <a:pt x="68" y="16"/>
                    <a:pt x="57" y="12"/>
                    <a:pt x="44" y="12"/>
                  </a:cubicBezTo>
                  <a:cubicBezTo>
                    <a:pt x="28" y="12"/>
                    <a:pt x="16" y="19"/>
                    <a:pt x="16" y="32"/>
                  </a:cubicBezTo>
                  <a:cubicBezTo>
                    <a:pt x="16" y="42"/>
                    <a:pt x="24" y="47"/>
                    <a:pt x="41" y="49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69" y="52"/>
                    <a:pt x="85" y="60"/>
                    <a:pt x="85" y="79"/>
                  </a:cubicBezTo>
                  <a:cubicBezTo>
                    <a:pt x="85" y="100"/>
                    <a:pt x="65" y="111"/>
                    <a:pt x="42" y="111"/>
                  </a:cubicBezTo>
                  <a:cubicBezTo>
                    <a:pt x="26" y="111"/>
                    <a:pt x="10" y="106"/>
                    <a:pt x="0" y="9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14" y="94"/>
                    <a:pt x="28" y="99"/>
                    <a:pt x="42" y="99"/>
                  </a:cubicBezTo>
                  <a:cubicBezTo>
                    <a:pt x="59" y="99"/>
                    <a:pt x="72" y="93"/>
                    <a:pt x="72" y="80"/>
                  </a:cubicBezTo>
                  <a:cubicBezTo>
                    <a:pt x="72" y="69"/>
                    <a:pt x="63" y="64"/>
                    <a:pt x="46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59"/>
                    <a:pt x="3" y="50"/>
                    <a:pt x="3" y="32"/>
                  </a:cubicBezTo>
                  <a:cubicBezTo>
                    <a:pt x="3" y="12"/>
                    <a:pt x="21" y="0"/>
                    <a:pt x="44" y="0"/>
                  </a:cubicBezTo>
                  <a:cubicBezTo>
                    <a:pt x="60" y="0"/>
                    <a:pt x="73" y="5"/>
                    <a:pt x="83" y="12"/>
                  </a:cubicBezTo>
                  <a:lnTo>
                    <a:pt x="76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6E377889-14B4-735F-8F97-FBA4C1CC4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276" y="4834375"/>
              <a:ext cx="145453" cy="171229"/>
            </a:xfrm>
            <a:custGeom>
              <a:avLst/>
              <a:gdLst>
                <a:gd name="T0" fmla="*/ 65 w 65"/>
                <a:gd name="T1" fmla="*/ 12 h 76"/>
                <a:gd name="T2" fmla="*/ 58 w 65"/>
                <a:gd name="T3" fmla="*/ 19 h 76"/>
                <a:gd name="T4" fmla="*/ 38 w 65"/>
                <a:gd name="T5" fmla="*/ 11 h 76"/>
                <a:gd name="T6" fmla="*/ 12 w 65"/>
                <a:gd name="T7" fmla="*/ 38 h 76"/>
                <a:gd name="T8" fmla="*/ 38 w 65"/>
                <a:gd name="T9" fmla="*/ 65 h 76"/>
                <a:gd name="T10" fmla="*/ 58 w 65"/>
                <a:gd name="T11" fmla="*/ 57 h 76"/>
                <a:gd name="T12" fmla="*/ 65 w 65"/>
                <a:gd name="T13" fmla="*/ 65 h 76"/>
                <a:gd name="T14" fmla="*/ 38 w 65"/>
                <a:gd name="T15" fmla="*/ 76 h 76"/>
                <a:gd name="T16" fmla="*/ 0 w 65"/>
                <a:gd name="T17" fmla="*/ 38 h 76"/>
                <a:gd name="T18" fmla="*/ 38 w 65"/>
                <a:gd name="T19" fmla="*/ 0 h 76"/>
                <a:gd name="T20" fmla="*/ 65 w 65"/>
                <a:gd name="T2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76">
                  <a:moveTo>
                    <a:pt x="65" y="12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2" y="14"/>
                    <a:pt x="46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  <a:cubicBezTo>
                    <a:pt x="12" y="54"/>
                    <a:pt x="23" y="65"/>
                    <a:pt x="38" y="65"/>
                  </a:cubicBezTo>
                  <a:cubicBezTo>
                    <a:pt x="46" y="65"/>
                    <a:pt x="53" y="62"/>
                    <a:pt x="58" y="57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8" y="72"/>
                    <a:pt x="49" y="76"/>
                    <a:pt x="38" y="76"/>
                  </a:cubicBezTo>
                  <a:cubicBezTo>
                    <a:pt x="15" y="76"/>
                    <a:pt x="0" y="60"/>
                    <a:pt x="0" y="38"/>
                  </a:cubicBezTo>
                  <a:cubicBezTo>
                    <a:pt x="0" y="17"/>
                    <a:pt x="15" y="0"/>
                    <a:pt x="38" y="0"/>
                  </a:cubicBezTo>
                  <a:cubicBezTo>
                    <a:pt x="49" y="0"/>
                    <a:pt x="58" y="4"/>
                    <a:pt x="65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C1DC0ECF-3B12-811E-5ECD-3031FBD942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8823" y="4834375"/>
              <a:ext cx="173070" cy="171229"/>
            </a:xfrm>
            <a:custGeom>
              <a:avLst/>
              <a:gdLst>
                <a:gd name="T0" fmla="*/ 77 w 77"/>
                <a:gd name="T1" fmla="*/ 38 h 76"/>
                <a:gd name="T2" fmla="*/ 38 w 77"/>
                <a:gd name="T3" fmla="*/ 76 h 76"/>
                <a:gd name="T4" fmla="*/ 0 w 77"/>
                <a:gd name="T5" fmla="*/ 38 h 76"/>
                <a:gd name="T6" fmla="*/ 38 w 77"/>
                <a:gd name="T7" fmla="*/ 0 h 76"/>
                <a:gd name="T8" fmla="*/ 77 w 77"/>
                <a:gd name="T9" fmla="*/ 38 h 76"/>
                <a:gd name="T10" fmla="*/ 12 w 77"/>
                <a:gd name="T11" fmla="*/ 38 h 76"/>
                <a:gd name="T12" fmla="*/ 38 w 77"/>
                <a:gd name="T13" fmla="*/ 65 h 76"/>
                <a:gd name="T14" fmla="*/ 65 w 77"/>
                <a:gd name="T15" fmla="*/ 38 h 76"/>
                <a:gd name="T16" fmla="*/ 38 w 77"/>
                <a:gd name="T17" fmla="*/ 11 h 76"/>
                <a:gd name="T18" fmla="*/ 12 w 77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6">
                  <a:moveTo>
                    <a:pt x="77" y="38"/>
                  </a:moveTo>
                  <a:cubicBezTo>
                    <a:pt x="77" y="60"/>
                    <a:pt x="60" y="76"/>
                    <a:pt x="38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7"/>
                    <a:pt x="16" y="0"/>
                    <a:pt x="38" y="0"/>
                  </a:cubicBezTo>
                  <a:cubicBezTo>
                    <a:pt x="60" y="0"/>
                    <a:pt x="77" y="17"/>
                    <a:pt x="77" y="38"/>
                  </a:cubicBezTo>
                  <a:moveTo>
                    <a:pt x="12" y="38"/>
                  </a:moveTo>
                  <a:cubicBezTo>
                    <a:pt x="12" y="54"/>
                    <a:pt x="23" y="65"/>
                    <a:pt x="38" y="65"/>
                  </a:cubicBezTo>
                  <a:cubicBezTo>
                    <a:pt x="54" y="65"/>
                    <a:pt x="65" y="54"/>
                    <a:pt x="65" y="38"/>
                  </a:cubicBezTo>
                  <a:cubicBezTo>
                    <a:pt x="65" y="22"/>
                    <a:pt x="54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88ADC94-17FD-41E4-5CBF-6D2ECCED4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143" y="4784663"/>
              <a:ext cx="141770" cy="220940"/>
            </a:xfrm>
            <a:custGeom>
              <a:avLst/>
              <a:gdLst>
                <a:gd name="T0" fmla="*/ 59 w 63"/>
                <a:gd name="T1" fmla="*/ 34 h 98"/>
                <a:gd name="T2" fmla="*/ 28 w 63"/>
                <a:gd name="T3" fmla="*/ 34 h 98"/>
                <a:gd name="T4" fmla="*/ 28 w 63"/>
                <a:gd name="T5" fmla="*/ 71 h 98"/>
                <a:gd name="T6" fmla="*/ 42 w 63"/>
                <a:gd name="T7" fmla="*/ 87 h 98"/>
                <a:gd name="T8" fmla="*/ 57 w 63"/>
                <a:gd name="T9" fmla="*/ 82 h 98"/>
                <a:gd name="T10" fmla="*/ 63 w 63"/>
                <a:gd name="T11" fmla="*/ 91 h 98"/>
                <a:gd name="T12" fmla="*/ 41 w 63"/>
                <a:gd name="T13" fmla="*/ 98 h 98"/>
                <a:gd name="T14" fmla="*/ 16 w 63"/>
                <a:gd name="T15" fmla="*/ 71 h 98"/>
                <a:gd name="T16" fmla="*/ 16 w 63"/>
                <a:gd name="T17" fmla="*/ 34 h 98"/>
                <a:gd name="T18" fmla="*/ 0 w 63"/>
                <a:gd name="T19" fmla="*/ 34 h 98"/>
                <a:gd name="T20" fmla="*/ 0 w 63"/>
                <a:gd name="T21" fmla="*/ 24 h 98"/>
                <a:gd name="T22" fmla="*/ 16 w 63"/>
                <a:gd name="T23" fmla="*/ 24 h 98"/>
                <a:gd name="T24" fmla="*/ 16 w 63"/>
                <a:gd name="T25" fmla="*/ 0 h 98"/>
                <a:gd name="T26" fmla="*/ 28 w 63"/>
                <a:gd name="T27" fmla="*/ 0 h 98"/>
                <a:gd name="T28" fmla="*/ 28 w 63"/>
                <a:gd name="T29" fmla="*/ 24 h 98"/>
                <a:gd name="T30" fmla="*/ 59 w 63"/>
                <a:gd name="T31" fmla="*/ 24 h 98"/>
                <a:gd name="T32" fmla="*/ 59 w 63"/>
                <a:gd name="T33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98">
                  <a:moveTo>
                    <a:pt x="59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34" y="87"/>
                    <a:pt x="42" y="87"/>
                  </a:cubicBezTo>
                  <a:cubicBezTo>
                    <a:pt x="48" y="87"/>
                    <a:pt x="53" y="85"/>
                    <a:pt x="57" y="82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57" y="95"/>
                    <a:pt x="50" y="98"/>
                    <a:pt x="41" y="98"/>
                  </a:cubicBezTo>
                  <a:cubicBezTo>
                    <a:pt x="25" y="98"/>
                    <a:pt x="16" y="89"/>
                    <a:pt x="16" y="7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59" y="24"/>
                    <a:pt x="59" y="24"/>
                    <a:pt x="59" y="24"/>
                  </a:cubicBezTo>
                  <a:lnTo>
                    <a:pt x="5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1BB347E7-5369-A4D6-F231-89D70B4CA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053" y="4753364"/>
              <a:ext cx="27618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CE85BC46-9475-F636-B5AC-784867682D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857" y="4834377"/>
              <a:ext cx="167547" cy="171229"/>
            </a:xfrm>
            <a:custGeom>
              <a:avLst/>
              <a:gdLst>
                <a:gd name="T0" fmla="*/ 74 w 74"/>
                <a:gd name="T1" fmla="*/ 75 h 76"/>
                <a:gd name="T2" fmla="*/ 63 w 74"/>
                <a:gd name="T3" fmla="*/ 75 h 76"/>
                <a:gd name="T4" fmla="*/ 63 w 74"/>
                <a:gd name="T5" fmla="*/ 64 h 76"/>
                <a:gd name="T6" fmla="*/ 36 w 74"/>
                <a:gd name="T7" fmla="*/ 76 h 76"/>
                <a:gd name="T8" fmla="*/ 0 w 74"/>
                <a:gd name="T9" fmla="*/ 38 h 76"/>
                <a:gd name="T10" fmla="*/ 36 w 74"/>
                <a:gd name="T11" fmla="*/ 0 h 76"/>
                <a:gd name="T12" fmla="*/ 63 w 74"/>
                <a:gd name="T13" fmla="*/ 13 h 76"/>
                <a:gd name="T14" fmla="*/ 63 w 74"/>
                <a:gd name="T15" fmla="*/ 2 h 76"/>
                <a:gd name="T16" fmla="*/ 74 w 74"/>
                <a:gd name="T17" fmla="*/ 2 h 76"/>
                <a:gd name="T18" fmla="*/ 74 w 74"/>
                <a:gd name="T19" fmla="*/ 75 h 76"/>
                <a:gd name="T20" fmla="*/ 11 w 74"/>
                <a:gd name="T21" fmla="*/ 38 h 76"/>
                <a:gd name="T22" fmla="*/ 37 w 74"/>
                <a:gd name="T23" fmla="*/ 65 h 76"/>
                <a:gd name="T24" fmla="*/ 63 w 74"/>
                <a:gd name="T25" fmla="*/ 38 h 76"/>
                <a:gd name="T26" fmla="*/ 37 w 74"/>
                <a:gd name="T27" fmla="*/ 11 h 76"/>
                <a:gd name="T28" fmla="*/ 11 w 74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76">
                  <a:moveTo>
                    <a:pt x="74" y="75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7" y="71"/>
                    <a:pt x="48" y="76"/>
                    <a:pt x="36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8" y="0"/>
                    <a:pt x="57" y="5"/>
                    <a:pt x="63" y="1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74" y="2"/>
                    <a:pt x="74" y="2"/>
                    <a:pt x="74" y="2"/>
                  </a:cubicBezTo>
                  <a:lnTo>
                    <a:pt x="74" y="75"/>
                  </a:lnTo>
                  <a:close/>
                  <a:moveTo>
                    <a:pt x="11" y="38"/>
                  </a:moveTo>
                  <a:cubicBezTo>
                    <a:pt x="11" y="53"/>
                    <a:pt x="22" y="65"/>
                    <a:pt x="37" y="65"/>
                  </a:cubicBezTo>
                  <a:cubicBezTo>
                    <a:pt x="53" y="65"/>
                    <a:pt x="63" y="54"/>
                    <a:pt x="63" y="38"/>
                  </a:cubicBezTo>
                  <a:cubicBezTo>
                    <a:pt x="63" y="23"/>
                    <a:pt x="53" y="11"/>
                    <a:pt x="37" y="11"/>
                  </a:cubicBezTo>
                  <a:cubicBezTo>
                    <a:pt x="22" y="11"/>
                    <a:pt x="11" y="23"/>
                    <a:pt x="11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254FA34F-BCEE-72D2-4352-2517743EF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635" y="4834377"/>
              <a:ext cx="149135" cy="169387"/>
            </a:xfrm>
            <a:custGeom>
              <a:avLst/>
              <a:gdLst>
                <a:gd name="T0" fmla="*/ 66 w 66"/>
                <a:gd name="T1" fmla="*/ 29 h 75"/>
                <a:gd name="T2" fmla="*/ 66 w 66"/>
                <a:gd name="T3" fmla="*/ 75 h 75"/>
                <a:gd name="T4" fmla="*/ 55 w 66"/>
                <a:gd name="T5" fmla="*/ 75 h 75"/>
                <a:gd name="T6" fmla="*/ 55 w 66"/>
                <a:gd name="T7" fmla="*/ 33 h 75"/>
                <a:gd name="T8" fmla="*/ 34 w 66"/>
                <a:gd name="T9" fmla="*/ 11 h 75"/>
                <a:gd name="T10" fmla="*/ 11 w 66"/>
                <a:gd name="T11" fmla="*/ 33 h 75"/>
                <a:gd name="T12" fmla="*/ 11 w 66"/>
                <a:gd name="T13" fmla="*/ 75 h 75"/>
                <a:gd name="T14" fmla="*/ 0 w 66"/>
                <a:gd name="T15" fmla="*/ 75 h 75"/>
                <a:gd name="T16" fmla="*/ 0 w 66"/>
                <a:gd name="T17" fmla="*/ 2 h 75"/>
                <a:gd name="T18" fmla="*/ 11 w 66"/>
                <a:gd name="T19" fmla="*/ 2 h 75"/>
                <a:gd name="T20" fmla="*/ 11 w 66"/>
                <a:gd name="T21" fmla="*/ 12 h 75"/>
                <a:gd name="T22" fmla="*/ 36 w 66"/>
                <a:gd name="T23" fmla="*/ 0 h 75"/>
                <a:gd name="T24" fmla="*/ 66 w 66"/>
                <a:gd name="T25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5">
                  <a:moveTo>
                    <a:pt x="66" y="29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19"/>
                    <a:pt x="47" y="11"/>
                    <a:pt x="34" y="11"/>
                  </a:cubicBezTo>
                  <a:cubicBezTo>
                    <a:pt x="21" y="11"/>
                    <a:pt x="11" y="20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7" y="3"/>
                    <a:pt x="27" y="0"/>
                    <a:pt x="36" y="0"/>
                  </a:cubicBezTo>
                  <a:cubicBezTo>
                    <a:pt x="54" y="0"/>
                    <a:pt x="66" y="12"/>
                    <a:pt x="66" y="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F8C3995D-E73D-E22F-8131-372FB54FEC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3124" y="4753362"/>
              <a:ext cx="167547" cy="252240"/>
            </a:xfrm>
            <a:custGeom>
              <a:avLst/>
              <a:gdLst>
                <a:gd name="T0" fmla="*/ 63 w 75"/>
                <a:gd name="T1" fmla="*/ 49 h 112"/>
                <a:gd name="T2" fmla="*/ 63 w 75"/>
                <a:gd name="T3" fmla="*/ 0 h 112"/>
                <a:gd name="T4" fmla="*/ 75 w 75"/>
                <a:gd name="T5" fmla="*/ 0 h 112"/>
                <a:gd name="T6" fmla="*/ 75 w 75"/>
                <a:gd name="T7" fmla="*/ 111 h 112"/>
                <a:gd name="T8" fmla="*/ 63 w 75"/>
                <a:gd name="T9" fmla="*/ 111 h 112"/>
                <a:gd name="T10" fmla="*/ 63 w 75"/>
                <a:gd name="T11" fmla="*/ 100 h 112"/>
                <a:gd name="T12" fmla="*/ 37 w 75"/>
                <a:gd name="T13" fmla="*/ 112 h 112"/>
                <a:gd name="T14" fmla="*/ 0 w 75"/>
                <a:gd name="T15" fmla="*/ 74 h 112"/>
                <a:gd name="T16" fmla="*/ 37 w 75"/>
                <a:gd name="T17" fmla="*/ 36 h 112"/>
                <a:gd name="T18" fmla="*/ 63 w 75"/>
                <a:gd name="T19" fmla="*/ 49 h 112"/>
                <a:gd name="T20" fmla="*/ 12 w 75"/>
                <a:gd name="T21" fmla="*/ 74 h 112"/>
                <a:gd name="T22" fmla="*/ 38 w 75"/>
                <a:gd name="T23" fmla="*/ 101 h 112"/>
                <a:gd name="T24" fmla="*/ 64 w 75"/>
                <a:gd name="T25" fmla="*/ 74 h 112"/>
                <a:gd name="T26" fmla="*/ 38 w 75"/>
                <a:gd name="T27" fmla="*/ 47 h 112"/>
                <a:gd name="T28" fmla="*/ 12 w 75"/>
                <a:gd name="T29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12">
                  <a:moveTo>
                    <a:pt x="63" y="49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58" y="107"/>
                    <a:pt x="49" y="112"/>
                    <a:pt x="37" y="112"/>
                  </a:cubicBezTo>
                  <a:cubicBezTo>
                    <a:pt x="16" y="112"/>
                    <a:pt x="0" y="96"/>
                    <a:pt x="0" y="74"/>
                  </a:cubicBezTo>
                  <a:cubicBezTo>
                    <a:pt x="0" y="52"/>
                    <a:pt x="16" y="36"/>
                    <a:pt x="37" y="36"/>
                  </a:cubicBezTo>
                  <a:cubicBezTo>
                    <a:pt x="49" y="36"/>
                    <a:pt x="58" y="41"/>
                    <a:pt x="63" y="49"/>
                  </a:cubicBezTo>
                  <a:moveTo>
                    <a:pt x="12" y="74"/>
                  </a:moveTo>
                  <a:cubicBezTo>
                    <a:pt x="12" y="89"/>
                    <a:pt x="23" y="101"/>
                    <a:pt x="38" y="101"/>
                  </a:cubicBezTo>
                  <a:cubicBezTo>
                    <a:pt x="53" y="101"/>
                    <a:pt x="64" y="90"/>
                    <a:pt x="64" y="74"/>
                  </a:cubicBezTo>
                  <a:cubicBezTo>
                    <a:pt x="64" y="59"/>
                    <a:pt x="53" y="47"/>
                    <a:pt x="38" y="47"/>
                  </a:cubicBezTo>
                  <a:cubicBezTo>
                    <a:pt x="22" y="47"/>
                    <a:pt x="12" y="59"/>
                    <a:pt x="12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64883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BB8A8E4-496F-4D7C-9F2A-0483E2C5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01" y="1825625"/>
            <a:ext cx="111627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CF8CC1D-7D98-4A09-BD1A-0C95C0D053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301" y="6354005"/>
            <a:ext cx="8800820" cy="2571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rgbClr val="77767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slide</a:t>
            </a:r>
            <a:endParaRPr lang="en-GB" dirty="0"/>
          </a:p>
        </p:txBody>
      </p:sp>
      <p:sp>
        <p:nvSpPr>
          <p:cNvPr id="49" name="Title 48">
            <a:extLst>
              <a:ext uri="{FF2B5EF4-FFF2-40B4-BE49-F238E27FC236}">
                <a16:creationId xmlns:a16="http://schemas.microsoft.com/office/drawing/2014/main" id="{1AB5D5F7-17DE-498F-8EAB-74569A0D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87A65BB0-8443-4976-8711-701833B17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549" y="6354005"/>
            <a:ext cx="2287514" cy="2571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D9D5D-3BC7-4FB0-8F05-2B739F170F8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28E24DB-B87E-49D0-97A8-D0EA5B45C60E}"/>
              </a:ext>
            </a:extLst>
          </p:cNvPr>
          <p:cNvCxnSpPr/>
          <p:nvPr userDrawn="1"/>
        </p:nvCxnSpPr>
        <p:spPr>
          <a:xfrm>
            <a:off x="513301" y="6166883"/>
            <a:ext cx="11162762" cy="0"/>
          </a:xfrm>
          <a:prstGeom prst="line">
            <a:avLst/>
          </a:prstGeom>
          <a:ln w="28575">
            <a:solidFill>
              <a:srgbClr val="60B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9166614-0C7B-B85B-6B1E-2D400F6CE108}"/>
              </a:ext>
            </a:extLst>
          </p:cNvPr>
          <p:cNvGrpSpPr/>
          <p:nvPr userDrawn="1"/>
        </p:nvGrpSpPr>
        <p:grpSpPr>
          <a:xfrm>
            <a:off x="9157997" y="365120"/>
            <a:ext cx="2518066" cy="782311"/>
            <a:chOff x="1408383" y="4252565"/>
            <a:chExt cx="2844602" cy="883759"/>
          </a:xfrm>
          <a:solidFill>
            <a:srgbClr val="10263B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9B38A31-104C-33DC-6234-3221D34CA2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8383" y="4252565"/>
              <a:ext cx="707008" cy="883759"/>
            </a:xfrm>
            <a:custGeom>
              <a:avLst/>
              <a:gdLst>
                <a:gd name="T0" fmla="*/ 192 w 315"/>
                <a:gd name="T1" fmla="*/ 393 h 393"/>
                <a:gd name="T2" fmla="*/ 21 w 315"/>
                <a:gd name="T3" fmla="*/ 393 h 393"/>
                <a:gd name="T4" fmla="*/ 0 w 315"/>
                <a:gd name="T5" fmla="*/ 373 h 393"/>
                <a:gd name="T6" fmla="*/ 0 w 315"/>
                <a:gd name="T7" fmla="*/ 225 h 393"/>
                <a:gd name="T8" fmla="*/ 21 w 315"/>
                <a:gd name="T9" fmla="*/ 205 h 393"/>
                <a:gd name="T10" fmla="*/ 192 w 315"/>
                <a:gd name="T11" fmla="*/ 205 h 393"/>
                <a:gd name="T12" fmla="*/ 228 w 315"/>
                <a:gd name="T13" fmla="*/ 197 h 393"/>
                <a:gd name="T14" fmla="*/ 192 w 315"/>
                <a:gd name="T15" fmla="*/ 188 h 393"/>
                <a:gd name="T16" fmla="*/ 21 w 315"/>
                <a:gd name="T17" fmla="*/ 188 h 393"/>
                <a:gd name="T18" fmla="*/ 0 w 315"/>
                <a:gd name="T19" fmla="*/ 168 h 393"/>
                <a:gd name="T20" fmla="*/ 0 w 315"/>
                <a:gd name="T21" fmla="*/ 21 h 393"/>
                <a:gd name="T22" fmla="*/ 21 w 315"/>
                <a:gd name="T23" fmla="*/ 0 h 393"/>
                <a:gd name="T24" fmla="*/ 192 w 315"/>
                <a:gd name="T25" fmla="*/ 0 h 393"/>
                <a:gd name="T26" fmla="*/ 315 w 315"/>
                <a:gd name="T27" fmla="*/ 123 h 393"/>
                <a:gd name="T28" fmla="*/ 290 w 315"/>
                <a:gd name="T29" fmla="*/ 197 h 393"/>
                <a:gd name="T30" fmla="*/ 315 w 315"/>
                <a:gd name="T31" fmla="*/ 270 h 393"/>
                <a:gd name="T32" fmla="*/ 192 w 315"/>
                <a:gd name="T33" fmla="*/ 393 h 393"/>
                <a:gd name="T34" fmla="*/ 41 w 315"/>
                <a:gd name="T35" fmla="*/ 352 h 393"/>
                <a:gd name="T36" fmla="*/ 192 w 315"/>
                <a:gd name="T37" fmla="*/ 352 h 393"/>
                <a:gd name="T38" fmla="*/ 274 w 315"/>
                <a:gd name="T39" fmla="*/ 270 h 393"/>
                <a:gd name="T40" fmla="*/ 261 w 315"/>
                <a:gd name="T41" fmla="*/ 225 h 393"/>
                <a:gd name="T42" fmla="*/ 192 w 315"/>
                <a:gd name="T43" fmla="*/ 246 h 393"/>
                <a:gd name="T44" fmla="*/ 41 w 315"/>
                <a:gd name="T45" fmla="*/ 246 h 393"/>
                <a:gd name="T46" fmla="*/ 41 w 315"/>
                <a:gd name="T47" fmla="*/ 352 h 393"/>
                <a:gd name="T48" fmla="*/ 41 w 315"/>
                <a:gd name="T49" fmla="*/ 147 h 393"/>
                <a:gd name="T50" fmla="*/ 192 w 315"/>
                <a:gd name="T51" fmla="*/ 147 h 393"/>
                <a:gd name="T52" fmla="*/ 261 w 315"/>
                <a:gd name="T53" fmla="*/ 168 h 393"/>
                <a:gd name="T54" fmla="*/ 274 w 315"/>
                <a:gd name="T55" fmla="*/ 123 h 393"/>
                <a:gd name="T56" fmla="*/ 192 w 315"/>
                <a:gd name="T57" fmla="*/ 41 h 393"/>
                <a:gd name="T58" fmla="*/ 41 w 315"/>
                <a:gd name="T59" fmla="*/ 41 h 393"/>
                <a:gd name="T60" fmla="*/ 41 w 315"/>
                <a:gd name="T61" fmla="*/ 14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5" h="393">
                  <a:moveTo>
                    <a:pt x="192" y="393"/>
                  </a:moveTo>
                  <a:cubicBezTo>
                    <a:pt x="21" y="393"/>
                    <a:pt x="21" y="393"/>
                    <a:pt x="21" y="393"/>
                  </a:cubicBezTo>
                  <a:cubicBezTo>
                    <a:pt x="9" y="393"/>
                    <a:pt x="0" y="384"/>
                    <a:pt x="0" y="373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4"/>
                    <a:pt x="9" y="205"/>
                    <a:pt x="21" y="205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205" y="205"/>
                    <a:pt x="218" y="202"/>
                    <a:pt x="228" y="197"/>
                  </a:cubicBezTo>
                  <a:cubicBezTo>
                    <a:pt x="218" y="191"/>
                    <a:pt x="205" y="188"/>
                    <a:pt x="192" y="188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9" y="188"/>
                    <a:pt x="0" y="179"/>
                    <a:pt x="0" y="16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60" y="0"/>
                    <a:pt x="315" y="55"/>
                    <a:pt x="315" y="123"/>
                  </a:cubicBezTo>
                  <a:cubicBezTo>
                    <a:pt x="315" y="151"/>
                    <a:pt x="306" y="176"/>
                    <a:pt x="290" y="197"/>
                  </a:cubicBezTo>
                  <a:cubicBezTo>
                    <a:pt x="306" y="217"/>
                    <a:pt x="315" y="243"/>
                    <a:pt x="315" y="270"/>
                  </a:cubicBezTo>
                  <a:cubicBezTo>
                    <a:pt x="315" y="338"/>
                    <a:pt x="260" y="393"/>
                    <a:pt x="192" y="393"/>
                  </a:cubicBezTo>
                  <a:moveTo>
                    <a:pt x="41" y="352"/>
                  </a:moveTo>
                  <a:cubicBezTo>
                    <a:pt x="192" y="352"/>
                    <a:pt x="192" y="352"/>
                    <a:pt x="192" y="352"/>
                  </a:cubicBezTo>
                  <a:cubicBezTo>
                    <a:pt x="237" y="352"/>
                    <a:pt x="274" y="315"/>
                    <a:pt x="274" y="270"/>
                  </a:cubicBezTo>
                  <a:cubicBezTo>
                    <a:pt x="274" y="253"/>
                    <a:pt x="269" y="238"/>
                    <a:pt x="261" y="225"/>
                  </a:cubicBezTo>
                  <a:cubicBezTo>
                    <a:pt x="241" y="238"/>
                    <a:pt x="218" y="246"/>
                    <a:pt x="192" y="246"/>
                  </a:cubicBezTo>
                  <a:cubicBezTo>
                    <a:pt x="41" y="246"/>
                    <a:pt x="41" y="246"/>
                    <a:pt x="41" y="246"/>
                  </a:cubicBezTo>
                  <a:lnTo>
                    <a:pt x="41" y="352"/>
                  </a:lnTo>
                  <a:close/>
                  <a:moveTo>
                    <a:pt x="41" y="147"/>
                  </a:moveTo>
                  <a:cubicBezTo>
                    <a:pt x="192" y="147"/>
                    <a:pt x="192" y="147"/>
                    <a:pt x="192" y="147"/>
                  </a:cubicBezTo>
                  <a:cubicBezTo>
                    <a:pt x="218" y="147"/>
                    <a:pt x="241" y="155"/>
                    <a:pt x="261" y="168"/>
                  </a:cubicBezTo>
                  <a:cubicBezTo>
                    <a:pt x="269" y="155"/>
                    <a:pt x="274" y="140"/>
                    <a:pt x="274" y="123"/>
                  </a:cubicBezTo>
                  <a:cubicBezTo>
                    <a:pt x="274" y="78"/>
                    <a:pt x="237" y="41"/>
                    <a:pt x="192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361E33E4-9A32-7A4F-4A64-8DDD61C89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4813" y="4423793"/>
              <a:ext cx="202528" cy="243034"/>
            </a:xfrm>
            <a:custGeom>
              <a:avLst/>
              <a:gdLst>
                <a:gd name="T0" fmla="*/ 46 w 90"/>
                <a:gd name="T1" fmla="*/ 0 h 108"/>
                <a:gd name="T2" fmla="*/ 88 w 90"/>
                <a:gd name="T3" fmla="*/ 30 h 108"/>
                <a:gd name="T4" fmla="*/ 73 w 90"/>
                <a:gd name="T5" fmla="*/ 53 h 108"/>
                <a:gd name="T6" fmla="*/ 90 w 90"/>
                <a:gd name="T7" fmla="*/ 77 h 108"/>
                <a:gd name="T8" fmla="*/ 49 w 90"/>
                <a:gd name="T9" fmla="*/ 108 h 108"/>
                <a:gd name="T10" fmla="*/ 0 w 90"/>
                <a:gd name="T11" fmla="*/ 108 h 108"/>
                <a:gd name="T12" fmla="*/ 0 w 90"/>
                <a:gd name="T13" fmla="*/ 0 h 108"/>
                <a:gd name="T14" fmla="*/ 46 w 90"/>
                <a:gd name="T15" fmla="*/ 0 h 108"/>
                <a:gd name="T16" fmla="*/ 26 w 90"/>
                <a:gd name="T17" fmla="*/ 21 h 108"/>
                <a:gd name="T18" fmla="*/ 26 w 90"/>
                <a:gd name="T19" fmla="*/ 43 h 108"/>
                <a:gd name="T20" fmla="*/ 46 w 90"/>
                <a:gd name="T21" fmla="*/ 43 h 108"/>
                <a:gd name="T22" fmla="*/ 61 w 90"/>
                <a:gd name="T23" fmla="*/ 32 h 108"/>
                <a:gd name="T24" fmla="*/ 46 w 90"/>
                <a:gd name="T25" fmla="*/ 21 h 108"/>
                <a:gd name="T26" fmla="*/ 26 w 90"/>
                <a:gd name="T27" fmla="*/ 21 h 108"/>
                <a:gd name="T28" fmla="*/ 26 w 90"/>
                <a:gd name="T29" fmla="*/ 64 h 108"/>
                <a:gd name="T30" fmla="*/ 26 w 90"/>
                <a:gd name="T31" fmla="*/ 86 h 108"/>
                <a:gd name="T32" fmla="*/ 48 w 90"/>
                <a:gd name="T33" fmla="*/ 86 h 108"/>
                <a:gd name="T34" fmla="*/ 64 w 90"/>
                <a:gd name="T35" fmla="*/ 75 h 108"/>
                <a:gd name="T36" fmla="*/ 48 w 90"/>
                <a:gd name="T37" fmla="*/ 64 h 108"/>
                <a:gd name="T38" fmla="*/ 26 w 90"/>
                <a:gd name="T39" fmla="*/ 6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08">
                  <a:moveTo>
                    <a:pt x="46" y="0"/>
                  </a:moveTo>
                  <a:cubicBezTo>
                    <a:pt x="74" y="0"/>
                    <a:pt x="88" y="10"/>
                    <a:pt x="88" y="30"/>
                  </a:cubicBezTo>
                  <a:cubicBezTo>
                    <a:pt x="88" y="41"/>
                    <a:pt x="82" y="49"/>
                    <a:pt x="73" y="53"/>
                  </a:cubicBezTo>
                  <a:cubicBezTo>
                    <a:pt x="83" y="56"/>
                    <a:pt x="90" y="66"/>
                    <a:pt x="90" y="77"/>
                  </a:cubicBezTo>
                  <a:cubicBezTo>
                    <a:pt x="90" y="96"/>
                    <a:pt x="77" y="108"/>
                    <a:pt x="49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6" y="21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5" y="43"/>
                    <a:pt x="61" y="40"/>
                    <a:pt x="61" y="32"/>
                  </a:cubicBezTo>
                  <a:cubicBezTo>
                    <a:pt x="61" y="24"/>
                    <a:pt x="55" y="21"/>
                    <a:pt x="46" y="21"/>
                  </a:cubicBezTo>
                  <a:lnTo>
                    <a:pt x="26" y="21"/>
                  </a:lnTo>
                  <a:close/>
                  <a:moveTo>
                    <a:pt x="26" y="64"/>
                  </a:moveTo>
                  <a:cubicBezTo>
                    <a:pt x="26" y="86"/>
                    <a:pt x="26" y="86"/>
                    <a:pt x="26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58" y="86"/>
                    <a:pt x="64" y="83"/>
                    <a:pt x="64" y="75"/>
                  </a:cubicBezTo>
                  <a:cubicBezTo>
                    <a:pt x="64" y="67"/>
                    <a:pt x="58" y="64"/>
                    <a:pt x="48" y="64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453DC1EE-6C9E-5614-AE3A-DB2F845A9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83" y="4490075"/>
              <a:ext cx="115994" cy="176752"/>
            </a:xfrm>
            <a:custGeom>
              <a:avLst/>
              <a:gdLst>
                <a:gd name="T0" fmla="*/ 52 w 52"/>
                <a:gd name="T1" fmla="*/ 1 h 78"/>
                <a:gd name="T2" fmla="*/ 50 w 52"/>
                <a:gd name="T3" fmla="*/ 25 h 78"/>
                <a:gd name="T4" fmla="*/ 38 w 52"/>
                <a:gd name="T5" fmla="*/ 23 h 78"/>
                <a:gd name="T6" fmla="*/ 24 w 52"/>
                <a:gd name="T7" fmla="*/ 37 h 78"/>
                <a:gd name="T8" fmla="*/ 24 w 52"/>
                <a:gd name="T9" fmla="*/ 78 h 78"/>
                <a:gd name="T10" fmla="*/ 0 w 52"/>
                <a:gd name="T11" fmla="*/ 78 h 78"/>
                <a:gd name="T12" fmla="*/ 0 w 52"/>
                <a:gd name="T13" fmla="*/ 2 h 78"/>
                <a:gd name="T14" fmla="*/ 23 w 52"/>
                <a:gd name="T15" fmla="*/ 2 h 78"/>
                <a:gd name="T16" fmla="*/ 23 w 52"/>
                <a:gd name="T17" fmla="*/ 11 h 78"/>
                <a:gd name="T18" fmla="*/ 44 w 52"/>
                <a:gd name="T19" fmla="*/ 0 h 78"/>
                <a:gd name="T20" fmla="*/ 52 w 52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78">
                  <a:moveTo>
                    <a:pt x="52" y="1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7" y="24"/>
                    <a:pt x="42" y="23"/>
                    <a:pt x="38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4" y="0"/>
                    <a:pt x="44" y="0"/>
                  </a:cubicBezTo>
                  <a:cubicBezTo>
                    <a:pt x="47" y="0"/>
                    <a:pt x="50" y="0"/>
                    <a:pt x="5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4AFB0775-99E7-9E4A-2872-175F235714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1205" y="4490075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5F1C63F-28D1-D72B-C5D8-0D4BA3AF8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1098" y="4409065"/>
              <a:ext cx="66282" cy="257763"/>
            </a:xfrm>
            <a:custGeom>
              <a:avLst/>
              <a:gdLst>
                <a:gd name="T0" fmla="*/ 29 w 29"/>
                <a:gd name="T1" fmla="*/ 15 h 114"/>
                <a:gd name="T2" fmla="*/ 15 w 29"/>
                <a:gd name="T3" fmla="*/ 29 h 114"/>
                <a:gd name="T4" fmla="*/ 0 w 29"/>
                <a:gd name="T5" fmla="*/ 15 h 114"/>
                <a:gd name="T6" fmla="*/ 15 w 29"/>
                <a:gd name="T7" fmla="*/ 0 h 114"/>
                <a:gd name="T8" fmla="*/ 29 w 29"/>
                <a:gd name="T9" fmla="*/ 15 h 114"/>
                <a:gd name="T10" fmla="*/ 27 w 29"/>
                <a:gd name="T11" fmla="*/ 114 h 114"/>
                <a:gd name="T12" fmla="*/ 3 w 29"/>
                <a:gd name="T13" fmla="*/ 114 h 114"/>
                <a:gd name="T14" fmla="*/ 3 w 29"/>
                <a:gd name="T15" fmla="*/ 38 h 114"/>
                <a:gd name="T16" fmla="*/ 27 w 29"/>
                <a:gd name="T17" fmla="*/ 38 h 114"/>
                <a:gd name="T18" fmla="*/ 27 w 29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4">
                  <a:moveTo>
                    <a:pt x="29" y="15"/>
                  </a:move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moveTo>
                    <a:pt x="27" y="114"/>
                  </a:moveTo>
                  <a:cubicBezTo>
                    <a:pt x="3" y="114"/>
                    <a:pt x="3" y="114"/>
                    <a:pt x="3" y="11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7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72B2C61-1171-065D-8FBB-2D002326E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1" y="4490076"/>
              <a:ext cx="162023" cy="176752"/>
            </a:xfrm>
            <a:custGeom>
              <a:avLst/>
              <a:gdLst>
                <a:gd name="T0" fmla="*/ 72 w 72"/>
                <a:gd name="T1" fmla="*/ 28 h 78"/>
                <a:gd name="T2" fmla="*/ 72 w 72"/>
                <a:gd name="T3" fmla="*/ 78 h 78"/>
                <a:gd name="T4" fmla="*/ 48 w 72"/>
                <a:gd name="T5" fmla="*/ 78 h 78"/>
                <a:gd name="T6" fmla="*/ 48 w 72"/>
                <a:gd name="T7" fmla="*/ 36 h 78"/>
                <a:gd name="T8" fmla="*/ 36 w 72"/>
                <a:gd name="T9" fmla="*/ 23 h 78"/>
                <a:gd name="T10" fmla="*/ 24 w 72"/>
                <a:gd name="T11" fmla="*/ 37 h 78"/>
                <a:gd name="T12" fmla="*/ 24 w 72"/>
                <a:gd name="T13" fmla="*/ 78 h 78"/>
                <a:gd name="T14" fmla="*/ 0 w 72"/>
                <a:gd name="T15" fmla="*/ 78 h 78"/>
                <a:gd name="T16" fmla="*/ 0 w 72"/>
                <a:gd name="T17" fmla="*/ 2 h 78"/>
                <a:gd name="T18" fmla="*/ 23 w 72"/>
                <a:gd name="T19" fmla="*/ 2 h 78"/>
                <a:gd name="T20" fmla="*/ 23 w 72"/>
                <a:gd name="T21" fmla="*/ 11 h 78"/>
                <a:gd name="T22" fmla="*/ 45 w 72"/>
                <a:gd name="T23" fmla="*/ 0 h 78"/>
                <a:gd name="T24" fmla="*/ 72 w 72"/>
                <a:gd name="T25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8">
                  <a:moveTo>
                    <a:pt x="72" y="28"/>
                  </a:moveTo>
                  <a:cubicBezTo>
                    <a:pt x="72" y="78"/>
                    <a:pt x="72" y="78"/>
                    <a:pt x="7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28"/>
                    <a:pt x="43" y="23"/>
                    <a:pt x="36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5" y="0"/>
                    <a:pt x="45" y="0"/>
                  </a:cubicBezTo>
                  <a:cubicBezTo>
                    <a:pt x="60" y="0"/>
                    <a:pt x="72" y="10"/>
                    <a:pt x="72" y="2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152458D2-21F2-AC71-B356-FB6382F37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378" y="4423794"/>
              <a:ext cx="217258" cy="243034"/>
            </a:xfrm>
            <a:custGeom>
              <a:avLst/>
              <a:gdLst>
                <a:gd name="T0" fmla="*/ 32 w 118"/>
                <a:gd name="T1" fmla="*/ 50 h 132"/>
                <a:gd name="T2" fmla="*/ 87 w 118"/>
                <a:gd name="T3" fmla="*/ 50 h 132"/>
                <a:gd name="T4" fmla="*/ 87 w 118"/>
                <a:gd name="T5" fmla="*/ 0 h 132"/>
                <a:gd name="T6" fmla="*/ 118 w 118"/>
                <a:gd name="T7" fmla="*/ 0 h 132"/>
                <a:gd name="T8" fmla="*/ 118 w 118"/>
                <a:gd name="T9" fmla="*/ 132 h 132"/>
                <a:gd name="T10" fmla="*/ 87 w 118"/>
                <a:gd name="T11" fmla="*/ 132 h 132"/>
                <a:gd name="T12" fmla="*/ 87 w 118"/>
                <a:gd name="T13" fmla="*/ 79 h 132"/>
                <a:gd name="T14" fmla="*/ 32 w 118"/>
                <a:gd name="T15" fmla="*/ 79 h 132"/>
                <a:gd name="T16" fmla="*/ 32 w 118"/>
                <a:gd name="T17" fmla="*/ 132 h 132"/>
                <a:gd name="T18" fmla="*/ 0 w 118"/>
                <a:gd name="T19" fmla="*/ 132 h 132"/>
                <a:gd name="T20" fmla="*/ 0 w 118"/>
                <a:gd name="T21" fmla="*/ 0 h 132"/>
                <a:gd name="T22" fmla="*/ 32 w 118"/>
                <a:gd name="T23" fmla="*/ 0 h 132"/>
                <a:gd name="T24" fmla="*/ 32 w 118"/>
                <a:gd name="T25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32">
                  <a:moveTo>
                    <a:pt x="32" y="50"/>
                  </a:moveTo>
                  <a:lnTo>
                    <a:pt x="87" y="50"/>
                  </a:lnTo>
                  <a:lnTo>
                    <a:pt x="87" y="0"/>
                  </a:lnTo>
                  <a:lnTo>
                    <a:pt x="118" y="0"/>
                  </a:lnTo>
                  <a:lnTo>
                    <a:pt x="118" y="132"/>
                  </a:lnTo>
                  <a:lnTo>
                    <a:pt x="87" y="132"/>
                  </a:lnTo>
                  <a:lnTo>
                    <a:pt x="87" y="79"/>
                  </a:lnTo>
                  <a:lnTo>
                    <a:pt x="32" y="79"/>
                  </a:lnTo>
                  <a:lnTo>
                    <a:pt x="3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709BB5F9-177C-78CC-58AD-25FA251B0B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19" y="4490076"/>
              <a:ext cx="173070" cy="180434"/>
            </a:xfrm>
            <a:custGeom>
              <a:avLst/>
              <a:gdLst>
                <a:gd name="T0" fmla="*/ 77 w 77"/>
                <a:gd name="T1" fmla="*/ 40 h 80"/>
                <a:gd name="T2" fmla="*/ 76 w 77"/>
                <a:gd name="T3" fmla="*/ 47 h 80"/>
                <a:gd name="T4" fmla="*/ 25 w 77"/>
                <a:gd name="T5" fmla="*/ 47 h 80"/>
                <a:gd name="T6" fmla="*/ 41 w 77"/>
                <a:gd name="T7" fmla="*/ 59 h 80"/>
                <a:gd name="T8" fmla="*/ 58 w 77"/>
                <a:gd name="T9" fmla="*/ 53 h 80"/>
                <a:gd name="T10" fmla="*/ 73 w 77"/>
                <a:gd name="T11" fmla="*/ 67 h 80"/>
                <a:gd name="T12" fmla="*/ 40 w 77"/>
                <a:gd name="T13" fmla="*/ 80 h 80"/>
                <a:gd name="T14" fmla="*/ 0 w 77"/>
                <a:gd name="T15" fmla="*/ 40 h 80"/>
                <a:gd name="T16" fmla="*/ 39 w 77"/>
                <a:gd name="T17" fmla="*/ 0 h 80"/>
                <a:gd name="T18" fmla="*/ 77 w 77"/>
                <a:gd name="T19" fmla="*/ 40 h 80"/>
                <a:gd name="T20" fmla="*/ 25 w 77"/>
                <a:gd name="T21" fmla="*/ 32 h 80"/>
                <a:gd name="T22" fmla="*/ 53 w 77"/>
                <a:gd name="T23" fmla="*/ 32 h 80"/>
                <a:gd name="T24" fmla="*/ 39 w 77"/>
                <a:gd name="T25" fmla="*/ 20 h 80"/>
                <a:gd name="T26" fmla="*/ 25 w 77"/>
                <a:gd name="T2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80">
                  <a:moveTo>
                    <a:pt x="77" y="40"/>
                  </a:moveTo>
                  <a:cubicBezTo>
                    <a:pt x="77" y="42"/>
                    <a:pt x="77" y="46"/>
                    <a:pt x="7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7" y="55"/>
                    <a:pt x="33" y="59"/>
                    <a:pt x="41" y="59"/>
                  </a:cubicBezTo>
                  <a:cubicBezTo>
                    <a:pt x="47" y="59"/>
                    <a:pt x="53" y="57"/>
                    <a:pt x="58" y="53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65" y="75"/>
                    <a:pt x="54" y="80"/>
                    <a:pt x="40" y="80"/>
                  </a:cubicBezTo>
                  <a:cubicBezTo>
                    <a:pt x="16" y="80"/>
                    <a:pt x="0" y="64"/>
                    <a:pt x="0" y="40"/>
                  </a:cubicBezTo>
                  <a:cubicBezTo>
                    <a:pt x="0" y="16"/>
                    <a:pt x="16" y="0"/>
                    <a:pt x="39" y="0"/>
                  </a:cubicBezTo>
                  <a:cubicBezTo>
                    <a:pt x="61" y="0"/>
                    <a:pt x="77" y="16"/>
                    <a:pt x="77" y="40"/>
                  </a:cubicBezTo>
                  <a:moveTo>
                    <a:pt x="25" y="32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1" y="24"/>
                    <a:pt x="46" y="20"/>
                    <a:pt x="39" y="20"/>
                  </a:cubicBezTo>
                  <a:cubicBezTo>
                    <a:pt x="32" y="20"/>
                    <a:pt x="27" y="24"/>
                    <a:pt x="25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E39B235-608D-7B42-7E7C-168419332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941" y="4490076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C93D6A7-D2B2-5D80-D310-241A6B3CB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198" y="4416429"/>
              <a:ext cx="53394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BB313F97-B4D9-D64E-F933-89E5F1B7A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687" y="4445888"/>
              <a:ext cx="160182" cy="224622"/>
            </a:xfrm>
            <a:custGeom>
              <a:avLst/>
              <a:gdLst>
                <a:gd name="T0" fmla="*/ 64 w 71"/>
                <a:gd name="T1" fmla="*/ 43 h 100"/>
                <a:gd name="T2" fmla="*/ 38 w 71"/>
                <a:gd name="T3" fmla="*/ 43 h 100"/>
                <a:gd name="T4" fmla="*/ 38 w 71"/>
                <a:gd name="T5" fmla="*/ 65 h 100"/>
                <a:gd name="T6" fmla="*/ 49 w 71"/>
                <a:gd name="T7" fmla="*/ 77 h 100"/>
                <a:gd name="T8" fmla="*/ 62 w 71"/>
                <a:gd name="T9" fmla="*/ 72 h 100"/>
                <a:gd name="T10" fmla="*/ 71 w 71"/>
                <a:gd name="T11" fmla="*/ 91 h 100"/>
                <a:gd name="T12" fmla="*/ 44 w 71"/>
                <a:gd name="T13" fmla="*/ 100 h 100"/>
                <a:gd name="T14" fmla="*/ 14 w 71"/>
                <a:gd name="T15" fmla="*/ 69 h 100"/>
                <a:gd name="T16" fmla="*/ 14 w 71"/>
                <a:gd name="T17" fmla="*/ 43 h 100"/>
                <a:gd name="T18" fmla="*/ 0 w 71"/>
                <a:gd name="T19" fmla="*/ 43 h 100"/>
                <a:gd name="T20" fmla="*/ 0 w 71"/>
                <a:gd name="T21" fmla="*/ 22 h 100"/>
                <a:gd name="T22" fmla="*/ 14 w 71"/>
                <a:gd name="T23" fmla="*/ 22 h 100"/>
                <a:gd name="T24" fmla="*/ 14 w 71"/>
                <a:gd name="T25" fmla="*/ 0 h 100"/>
                <a:gd name="T26" fmla="*/ 38 w 71"/>
                <a:gd name="T27" fmla="*/ 0 h 100"/>
                <a:gd name="T28" fmla="*/ 38 w 71"/>
                <a:gd name="T29" fmla="*/ 22 h 100"/>
                <a:gd name="T30" fmla="*/ 64 w 71"/>
                <a:gd name="T31" fmla="*/ 22 h 100"/>
                <a:gd name="T32" fmla="*/ 64 w 71"/>
                <a:gd name="T3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00">
                  <a:moveTo>
                    <a:pt x="64" y="4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74"/>
                    <a:pt x="43" y="77"/>
                    <a:pt x="49" y="77"/>
                  </a:cubicBezTo>
                  <a:cubicBezTo>
                    <a:pt x="54" y="77"/>
                    <a:pt x="58" y="75"/>
                    <a:pt x="62" y="7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4" y="96"/>
                    <a:pt x="56" y="100"/>
                    <a:pt x="44" y="100"/>
                  </a:cubicBezTo>
                  <a:cubicBezTo>
                    <a:pt x="23" y="100"/>
                    <a:pt x="14" y="87"/>
                    <a:pt x="14" y="69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64" y="22"/>
                    <a:pt x="64" y="22"/>
                    <a:pt x="64" y="22"/>
                  </a:cubicBez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E8CD172E-6582-097C-A430-E56B4C76C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121" y="4414590"/>
              <a:ext cx="163864" cy="252240"/>
            </a:xfrm>
            <a:custGeom>
              <a:avLst/>
              <a:gdLst>
                <a:gd name="T0" fmla="*/ 24 w 73"/>
                <a:gd name="T1" fmla="*/ 44 h 112"/>
                <a:gd name="T2" fmla="*/ 46 w 73"/>
                <a:gd name="T3" fmla="*/ 34 h 112"/>
                <a:gd name="T4" fmla="*/ 73 w 73"/>
                <a:gd name="T5" fmla="*/ 62 h 112"/>
                <a:gd name="T6" fmla="*/ 73 w 73"/>
                <a:gd name="T7" fmla="*/ 112 h 112"/>
                <a:gd name="T8" fmla="*/ 49 w 73"/>
                <a:gd name="T9" fmla="*/ 112 h 112"/>
                <a:gd name="T10" fmla="*/ 49 w 73"/>
                <a:gd name="T11" fmla="*/ 70 h 112"/>
                <a:gd name="T12" fmla="*/ 37 w 73"/>
                <a:gd name="T13" fmla="*/ 57 h 112"/>
                <a:gd name="T14" fmla="*/ 24 w 73"/>
                <a:gd name="T15" fmla="*/ 71 h 112"/>
                <a:gd name="T16" fmla="*/ 24 w 73"/>
                <a:gd name="T17" fmla="*/ 112 h 112"/>
                <a:gd name="T18" fmla="*/ 0 w 73"/>
                <a:gd name="T19" fmla="*/ 112 h 112"/>
                <a:gd name="T20" fmla="*/ 0 w 73"/>
                <a:gd name="T21" fmla="*/ 0 h 112"/>
                <a:gd name="T22" fmla="*/ 24 w 73"/>
                <a:gd name="T23" fmla="*/ 0 h 112"/>
                <a:gd name="T24" fmla="*/ 24 w 73"/>
                <a:gd name="T25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12">
                  <a:moveTo>
                    <a:pt x="24" y="44"/>
                  </a:moveTo>
                  <a:cubicBezTo>
                    <a:pt x="29" y="37"/>
                    <a:pt x="37" y="34"/>
                    <a:pt x="46" y="34"/>
                  </a:cubicBezTo>
                  <a:cubicBezTo>
                    <a:pt x="61" y="34"/>
                    <a:pt x="73" y="44"/>
                    <a:pt x="73" y="6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62"/>
                    <a:pt x="44" y="57"/>
                    <a:pt x="37" y="57"/>
                  </a:cubicBezTo>
                  <a:cubicBezTo>
                    <a:pt x="30" y="57"/>
                    <a:pt x="24" y="61"/>
                    <a:pt x="24" y="71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EDEF25C6-BEA0-50C3-8B60-5C0F368C4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813" y="4755205"/>
              <a:ext cx="191481" cy="250398"/>
            </a:xfrm>
            <a:custGeom>
              <a:avLst/>
              <a:gdLst>
                <a:gd name="T0" fmla="*/ 76 w 85"/>
                <a:gd name="T1" fmla="*/ 22 h 111"/>
                <a:gd name="T2" fmla="*/ 44 w 85"/>
                <a:gd name="T3" fmla="*/ 12 h 111"/>
                <a:gd name="T4" fmla="*/ 16 w 85"/>
                <a:gd name="T5" fmla="*/ 32 h 111"/>
                <a:gd name="T6" fmla="*/ 41 w 85"/>
                <a:gd name="T7" fmla="*/ 49 h 111"/>
                <a:gd name="T8" fmla="*/ 51 w 85"/>
                <a:gd name="T9" fmla="*/ 50 h 111"/>
                <a:gd name="T10" fmla="*/ 85 w 85"/>
                <a:gd name="T11" fmla="*/ 79 h 111"/>
                <a:gd name="T12" fmla="*/ 42 w 85"/>
                <a:gd name="T13" fmla="*/ 111 h 111"/>
                <a:gd name="T14" fmla="*/ 0 w 85"/>
                <a:gd name="T15" fmla="*/ 97 h 111"/>
                <a:gd name="T16" fmla="*/ 6 w 85"/>
                <a:gd name="T17" fmla="*/ 87 h 111"/>
                <a:gd name="T18" fmla="*/ 42 w 85"/>
                <a:gd name="T19" fmla="*/ 99 h 111"/>
                <a:gd name="T20" fmla="*/ 72 w 85"/>
                <a:gd name="T21" fmla="*/ 80 h 111"/>
                <a:gd name="T22" fmla="*/ 46 w 85"/>
                <a:gd name="T23" fmla="*/ 62 h 111"/>
                <a:gd name="T24" fmla="*/ 35 w 85"/>
                <a:gd name="T25" fmla="*/ 61 h 111"/>
                <a:gd name="T26" fmla="*/ 3 w 85"/>
                <a:gd name="T27" fmla="*/ 32 h 111"/>
                <a:gd name="T28" fmla="*/ 44 w 85"/>
                <a:gd name="T29" fmla="*/ 0 h 111"/>
                <a:gd name="T30" fmla="*/ 83 w 85"/>
                <a:gd name="T31" fmla="*/ 12 h 111"/>
                <a:gd name="T32" fmla="*/ 76 w 85"/>
                <a:gd name="T33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1">
                  <a:moveTo>
                    <a:pt x="76" y="22"/>
                  </a:moveTo>
                  <a:cubicBezTo>
                    <a:pt x="68" y="16"/>
                    <a:pt x="57" y="12"/>
                    <a:pt x="44" y="12"/>
                  </a:cubicBezTo>
                  <a:cubicBezTo>
                    <a:pt x="28" y="12"/>
                    <a:pt x="16" y="19"/>
                    <a:pt x="16" y="32"/>
                  </a:cubicBezTo>
                  <a:cubicBezTo>
                    <a:pt x="16" y="42"/>
                    <a:pt x="24" y="47"/>
                    <a:pt x="41" y="49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69" y="52"/>
                    <a:pt x="85" y="60"/>
                    <a:pt x="85" y="79"/>
                  </a:cubicBezTo>
                  <a:cubicBezTo>
                    <a:pt x="85" y="100"/>
                    <a:pt x="65" y="111"/>
                    <a:pt x="42" y="111"/>
                  </a:cubicBezTo>
                  <a:cubicBezTo>
                    <a:pt x="26" y="111"/>
                    <a:pt x="10" y="106"/>
                    <a:pt x="0" y="9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14" y="94"/>
                    <a:pt x="28" y="99"/>
                    <a:pt x="42" y="99"/>
                  </a:cubicBezTo>
                  <a:cubicBezTo>
                    <a:pt x="59" y="99"/>
                    <a:pt x="72" y="93"/>
                    <a:pt x="72" y="80"/>
                  </a:cubicBezTo>
                  <a:cubicBezTo>
                    <a:pt x="72" y="69"/>
                    <a:pt x="63" y="64"/>
                    <a:pt x="46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59"/>
                    <a:pt x="3" y="50"/>
                    <a:pt x="3" y="32"/>
                  </a:cubicBezTo>
                  <a:cubicBezTo>
                    <a:pt x="3" y="12"/>
                    <a:pt x="21" y="0"/>
                    <a:pt x="44" y="0"/>
                  </a:cubicBezTo>
                  <a:cubicBezTo>
                    <a:pt x="60" y="0"/>
                    <a:pt x="73" y="5"/>
                    <a:pt x="83" y="12"/>
                  </a:cubicBezTo>
                  <a:lnTo>
                    <a:pt x="76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6E377889-14B4-735F-8F97-FBA4C1CC4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276" y="4834375"/>
              <a:ext cx="145453" cy="171229"/>
            </a:xfrm>
            <a:custGeom>
              <a:avLst/>
              <a:gdLst>
                <a:gd name="T0" fmla="*/ 65 w 65"/>
                <a:gd name="T1" fmla="*/ 12 h 76"/>
                <a:gd name="T2" fmla="*/ 58 w 65"/>
                <a:gd name="T3" fmla="*/ 19 h 76"/>
                <a:gd name="T4" fmla="*/ 38 w 65"/>
                <a:gd name="T5" fmla="*/ 11 h 76"/>
                <a:gd name="T6" fmla="*/ 12 w 65"/>
                <a:gd name="T7" fmla="*/ 38 h 76"/>
                <a:gd name="T8" fmla="*/ 38 w 65"/>
                <a:gd name="T9" fmla="*/ 65 h 76"/>
                <a:gd name="T10" fmla="*/ 58 w 65"/>
                <a:gd name="T11" fmla="*/ 57 h 76"/>
                <a:gd name="T12" fmla="*/ 65 w 65"/>
                <a:gd name="T13" fmla="*/ 65 h 76"/>
                <a:gd name="T14" fmla="*/ 38 w 65"/>
                <a:gd name="T15" fmla="*/ 76 h 76"/>
                <a:gd name="T16" fmla="*/ 0 w 65"/>
                <a:gd name="T17" fmla="*/ 38 h 76"/>
                <a:gd name="T18" fmla="*/ 38 w 65"/>
                <a:gd name="T19" fmla="*/ 0 h 76"/>
                <a:gd name="T20" fmla="*/ 65 w 65"/>
                <a:gd name="T2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76">
                  <a:moveTo>
                    <a:pt x="65" y="12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2" y="14"/>
                    <a:pt x="46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  <a:cubicBezTo>
                    <a:pt x="12" y="54"/>
                    <a:pt x="23" y="65"/>
                    <a:pt x="38" y="65"/>
                  </a:cubicBezTo>
                  <a:cubicBezTo>
                    <a:pt x="46" y="65"/>
                    <a:pt x="53" y="62"/>
                    <a:pt x="58" y="57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8" y="72"/>
                    <a:pt x="49" y="76"/>
                    <a:pt x="38" y="76"/>
                  </a:cubicBezTo>
                  <a:cubicBezTo>
                    <a:pt x="15" y="76"/>
                    <a:pt x="0" y="60"/>
                    <a:pt x="0" y="38"/>
                  </a:cubicBezTo>
                  <a:cubicBezTo>
                    <a:pt x="0" y="17"/>
                    <a:pt x="15" y="0"/>
                    <a:pt x="38" y="0"/>
                  </a:cubicBezTo>
                  <a:cubicBezTo>
                    <a:pt x="49" y="0"/>
                    <a:pt x="58" y="4"/>
                    <a:pt x="65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C1DC0ECF-3B12-811E-5ECD-3031FBD942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8823" y="4834375"/>
              <a:ext cx="173070" cy="171229"/>
            </a:xfrm>
            <a:custGeom>
              <a:avLst/>
              <a:gdLst>
                <a:gd name="T0" fmla="*/ 77 w 77"/>
                <a:gd name="T1" fmla="*/ 38 h 76"/>
                <a:gd name="T2" fmla="*/ 38 w 77"/>
                <a:gd name="T3" fmla="*/ 76 h 76"/>
                <a:gd name="T4" fmla="*/ 0 w 77"/>
                <a:gd name="T5" fmla="*/ 38 h 76"/>
                <a:gd name="T6" fmla="*/ 38 w 77"/>
                <a:gd name="T7" fmla="*/ 0 h 76"/>
                <a:gd name="T8" fmla="*/ 77 w 77"/>
                <a:gd name="T9" fmla="*/ 38 h 76"/>
                <a:gd name="T10" fmla="*/ 12 w 77"/>
                <a:gd name="T11" fmla="*/ 38 h 76"/>
                <a:gd name="T12" fmla="*/ 38 w 77"/>
                <a:gd name="T13" fmla="*/ 65 h 76"/>
                <a:gd name="T14" fmla="*/ 65 w 77"/>
                <a:gd name="T15" fmla="*/ 38 h 76"/>
                <a:gd name="T16" fmla="*/ 38 w 77"/>
                <a:gd name="T17" fmla="*/ 11 h 76"/>
                <a:gd name="T18" fmla="*/ 12 w 77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6">
                  <a:moveTo>
                    <a:pt x="77" y="38"/>
                  </a:moveTo>
                  <a:cubicBezTo>
                    <a:pt x="77" y="60"/>
                    <a:pt x="60" y="76"/>
                    <a:pt x="38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7"/>
                    <a:pt x="16" y="0"/>
                    <a:pt x="38" y="0"/>
                  </a:cubicBezTo>
                  <a:cubicBezTo>
                    <a:pt x="60" y="0"/>
                    <a:pt x="77" y="17"/>
                    <a:pt x="77" y="38"/>
                  </a:cubicBezTo>
                  <a:moveTo>
                    <a:pt x="12" y="38"/>
                  </a:moveTo>
                  <a:cubicBezTo>
                    <a:pt x="12" y="54"/>
                    <a:pt x="23" y="65"/>
                    <a:pt x="38" y="65"/>
                  </a:cubicBezTo>
                  <a:cubicBezTo>
                    <a:pt x="54" y="65"/>
                    <a:pt x="65" y="54"/>
                    <a:pt x="65" y="38"/>
                  </a:cubicBezTo>
                  <a:cubicBezTo>
                    <a:pt x="65" y="22"/>
                    <a:pt x="54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88ADC94-17FD-41E4-5CBF-6D2ECCED4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143" y="4784663"/>
              <a:ext cx="141770" cy="220940"/>
            </a:xfrm>
            <a:custGeom>
              <a:avLst/>
              <a:gdLst>
                <a:gd name="T0" fmla="*/ 59 w 63"/>
                <a:gd name="T1" fmla="*/ 34 h 98"/>
                <a:gd name="T2" fmla="*/ 28 w 63"/>
                <a:gd name="T3" fmla="*/ 34 h 98"/>
                <a:gd name="T4" fmla="*/ 28 w 63"/>
                <a:gd name="T5" fmla="*/ 71 h 98"/>
                <a:gd name="T6" fmla="*/ 42 w 63"/>
                <a:gd name="T7" fmla="*/ 87 h 98"/>
                <a:gd name="T8" fmla="*/ 57 w 63"/>
                <a:gd name="T9" fmla="*/ 82 h 98"/>
                <a:gd name="T10" fmla="*/ 63 w 63"/>
                <a:gd name="T11" fmla="*/ 91 h 98"/>
                <a:gd name="T12" fmla="*/ 41 w 63"/>
                <a:gd name="T13" fmla="*/ 98 h 98"/>
                <a:gd name="T14" fmla="*/ 16 w 63"/>
                <a:gd name="T15" fmla="*/ 71 h 98"/>
                <a:gd name="T16" fmla="*/ 16 w 63"/>
                <a:gd name="T17" fmla="*/ 34 h 98"/>
                <a:gd name="T18" fmla="*/ 0 w 63"/>
                <a:gd name="T19" fmla="*/ 34 h 98"/>
                <a:gd name="T20" fmla="*/ 0 w 63"/>
                <a:gd name="T21" fmla="*/ 24 h 98"/>
                <a:gd name="T22" fmla="*/ 16 w 63"/>
                <a:gd name="T23" fmla="*/ 24 h 98"/>
                <a:gd name="T24" fmla="*/ 16 w 63"/>
                <a:gd name="T25" fmla="*/ 0 h 98"/>
                <a:gd name="T26" fmla="*/ 28 w 63"/>
                <a:gd name="T27" fmla="*/ 0 h 98"/>
                <a:gd name="T28" fmla="*/ 28 w 63"/>
                <a:gd name="T29" fmla="*/ 24 h 98"/>
                <a:gd name="T30" fmla="*/ 59 w 63"/>
                <a:gd name="T31" fmla="*/ 24 h 98"/>
                <a:gd name="T32" fmla="*/ 59 w 63"/>
                <a:gd name="T33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98">
                  <a:moveTo>
                    <a:pt x="59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34" y="87"/>
                    <a:pt x="42" y="87"/>
                  </a:cubicBezTo>
                  <a:cubicBezTo>
                    <a:pt x="48" y="87"/>
                    <a:pt x="53" y="85"/>
                    <a:pt x="57" y="82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57" y="95"/>
                    <a:pt x="50" y="98"/>
                    <a:pt x="41" y="98"/>
                  </a:cubicBezTo>
                  <a:cubicBezTo>
                    <a:pt x="25" y="98"/>
                    <a:pt x="16" y="89"/>
                    <a:pt x="16" y="7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59" y="24"/>
                    <a:pt x="59" y="24"/>
                    <a:pt x="59" y="24"/>
                  </a:cubicBezTo>
                  <a:lnTo>
                    <a:pt x="5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1BB347E7-5369-A4D6-F231-89D70B4CA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053" y="4753364"/>
              <a:ext cx="27618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CE85BC46-9475-F636-B5AC-784867682D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857" y="4834377"/>
              <a:ext cx="167547" cy="171229"/>
            </a:xfrm>
            <a:custGeom>
              <a:avLst/>
              <a:gdLst>
                <a:gd name="T0" fmla="*/ 74 w 74"/>
                <a:gd name="T1" fmla="*/ 75 h 76"/>
                <a:gd name="T2" fmla="*/ 63 w 74"/>
                <a:gd name="T3" fmla="*/ 75 h 76"/>
                <a:gd name="T4" fmla="*/ 63 w 74"/>
                <a:gd name="T5" fmla="*/ 64 h 76"/>
                <a:gd name="T6" fmla="*/ 36 w 74"/>
                <a:gd name="T7" fmla="*/ 76 h 76"/>
                <a:gd name="T8" fmla="*/ 0 w 74"/>
                <a:gd name="T9" fmla="*/ 38 h 76"/>
                <a:gd name="T10" fmla="*/ 36 w 74"/>
                <a:gd name="T11" fmla="*/ 0 h 76"/>
                <a:gd name="T12" fmla="*/ 63 w 74"/>
                <a:gd name="T13" fmla="*/ 13 h 76"/>
                <a:gd name="T14" fmla="*/ 63 w 74"/>
                <a:gd name="T15" fmla="*/ 2 h 76"/>
                <a:gd name="T16" fmla="*/ 74 w 74"/>
                <a:gd name="T17" fmla="*/ 2 h 76"/>
                <a:gd name="T18" fmla="*/ 74 w 74"/>
                <a:gd name="T19" fmla="*/ 75 h 76"/>
                <a:gd name="T20" fmla="*/ 11 w 74"/>
                <a:gd name="T21" fmla="*/ 38 h 76"/>
                <a:gd name="T22" fmla="*/ 37 w 74"/>
                <a:gd name="T23" fmla="*/ 65 h 76"/>
                <a:gd name="T24" fmla="*/ 63 w 74"/>
                <a:gd name="T25" fmla="*/ 38 h 76"/>
                <a:gd name="T26" fmla="*/ 37 w 74"/>
                <a:gd name="T27" fmla="*/ 11 h 76"/>
                <a:gd name="T28" fmla="*/ 11 w 74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76">
                  <a:moveTo>
                    <a:pt x="74" y="75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7" y="71"/>
                    <a:pt x="48" y="76"/>
                    <a:pt x="36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8" y="0"/>
                    <a:pt x="57" y="5"/>
                    <a:pt x="63" y="1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74" y="2"/>
                    <a:pt x="74" y="2"/>
                    <a:pt x="74" y="2"/>
                  </a:cubicBezTo>
                  <a:lnTo>
                    <a:pt x="74" y="75"/>
                  </a:lnTo>
                  <a:close/>
                  <a:moveTo>
                    <a:pt x="11" y="38"/>
                  </a:moveTo>
                  <a:cubicBezTo>
                    <a:pt x="11" y="53"/>
                    <a:pt x="22" y="65"/>
                    <a:pt x="37" y="65"/>
                  </a:cubicBezTo>
                  <a:cubicBezTo>
                    <a:pt x="53" y="65"/>
                    <a:pt x="63" y="54"/>
                    <a:pt x="63" y="38"/>
                  </a:cubicBezTo>
                  <a:cubicBezTo>
                    <a:pt x="63" y="23"/>
                    <a:pt x="53" y="11"/>
                    <a:pt x="37" y="11"/>
                  </a:cubicBezTo>
                  <a:cubicBezTo>
                    <a:pt x="22" y="11"/>
                    <a:pt x="11" y="23"/>
                    <a:pt x="11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254FA34F-BCEE-72D2-4352-2517743EF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635" y="4834377"/>
              <a:ext cx="149135" cy="169387"/>
            </a:xfrm>
            <a:custGeom>
              <a:avLst/>
              <a:gdLst>
                <a:gd name="T0" fmla="*/ 66 w 66"/>
                <a:gd name="T1" fmla="*/ 29 h 75"/>
                <a:gd name="T2" fmla="*/ 66 w 66"/>
                <a:gd name="T3" fmla="*/ 75 h 75"/>
                <a:gd name="T4" fmla="*/ 55 w 66"/>
                <a:gd name="T5" fmla="*/ 75 h 75"/>
                <a:gd name="T6" fmla="*/ 55 w 66"/>
                <a:gd name="T7" fmla="*/ 33 h 75"/>
                <a:gd name="T8" fmla="*/ 34 w 66"/>
                <a:gd name="T9" fmla="*/ 11 h 75"/>
                <a:gd name="T10" fmla="*/ 11 w 66"/>
                <a:gd name="T11" fmla="*/ 33 h 75"/>
                <a:gd name="T12" fmla="*/ 11 w 66"/>
                <a:gd name="T13" fmla="*/ 75 h 75"/>
                <a:gd name="T14" fmla="*/ 0 w 66"/>
                <a:gd name="T15" fmla="*/ 75 h 75"/>
                <a:gd name="T16" fmla="*/ 0 w 66"/>
                <a:gd name="T17" fmla="*/ 2 h 75"/>
                <a:gd name="T18" fmla="*/ 11 w 66"/>
                <a:gd name="T19" fmla="*/ 2 h 75"/>
                <a:gd name="T20" fmla="*/ 11 w 66"/>
                <a:gd name="T21" fmla="*/ 12 h 75"/>
                <a:gd name="T22" fmla="*/ 36 w 66"/>
                <a:gd name="T23" fmla="*/ 0 h 75"/>
                <a:gd name="T24" fmla="*/ 66 w 66"/>
                <a:gd name="T25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5">
                  <a:moveTo>
                    <a:pt x="66" y="29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19"/>
                    <a:pt x="47" y="11"/>
                    <a:pt x="34" y="11"/>
                  </a:cubicBezTo>
                  <a:cubicBezTo>
                    <a:pt x="21" y="11"/>
                    <a:pt x="11" y="20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7" y="3"/>
                    <a:pt x="27" y="0"/>
                    <a:pt x="36" y="0"/>
                  </a:cubicBezTo>
                  <a:cubicBezTo>
                    <a:pt x="54" y="0"/>
                    <a:pt x="66" y="12"/>
                    <a:pt x="66" y="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F8C3995D-E73D-E22F-8131-372FB54FEC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3124" y="4753362"/>
              <a:ext cx="167547" cy="252240"/>
            </a:xfrm>
            <a:custGeom>
              <a:avLst/>
              <a:gdLst>
                <a:gd name="T0" fmla="*/ 63 w 75"/>
                <a:gd name="T1" fmla="*/ 49 h 112"/>
                <a:gd name="T2" fmla="*/ 63 w 75"/>
                <a:gd name="T3" fmla="*/ 0 h 112"/>
                <a:gd name="T4" fmla="*/ 75 w 75"/>
                <a:gd name="T5" fmla="*/ 0 h 112"/>
                <a:gd name="T6" fmla="*/ 75 w 75"/>
                <a:gd name="T7" fmla="*/ 111 h 112"/>
                <a:gd name="T8" fmla="*/ 63 w 75"/>
                <a:gd name="T9" fmla="*/ 111 h 112"/>
                <a:gd name="T10" fmla="*/ 63 w 75"/>
                <a:gd name="T11" fmla="*/ 100 h 112"/>
                <a:gd name="T12" fmla="*/ 37 w 75"/>
                <a:gd name="T13" fmla="*/ 112 h 112"/>
                <a:gd name="T14" fmla="*/ 0 w 75"/>
                <a:gd name="T15" fmla="*/ 74 h 112"/>
                <a:gd name="T16" fmla="*/ 37 w 75"/>
                <a:gd name="T17" fmla="*/ 36 h 112"/>
                <a:gd name="T18" fmla="*/ 63 w 75"/>
                <a:gd name="T19" fmla="*/ 49 h 112"/>
                <a:gd name="T20" fmla="*/ 12 w 75"/>
                <a:gd name="T21" fmla="*/ 74 h 112"/>
                <a:gd name="T22" fmla="*/ 38 w 75"/>
                <a:gd name="T23" fmla="*/ 101 h 112"/>
                <a:gd name="T24" fmla="*/ 64 w 75"/>
                <a:gd name="T25" fmla="*/ 74 h 112"/>
                <a:gd name="T26" fmla="*/ 38 w 75"/>
                <a:gd name="T27" fmla="*/ 47 h 112"/>
                <a:gd name="T28" fmla="*/ 12 w 75"/>
                <a:gd name="T29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12">
                  <a:moveTo>
                    <a:pt x="63" y="49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58" y="107"/>
                    <a:pt x="49" y="112"/>
                    <a:pt x="37" y="112"/>
                  </a:cubicBezTo>
                  <a:cubicBezTo>
                    <a:pt x="16" y="112"/>
                    <a:pt x="0" y="96"/>
                    <a:pt x="0" y="74"/>
                  </a:cubicBezTo>
                  <a:cubicBezTo>
                    <a:pt x="0" y="52"/>
                    <a:pt x="16" y="36"/>
                    <a:pt x="37" y="36"/>
                  </a:cubicBezTo>
                  <a:cubicBezTo>
                    <a:pt x="49" y="36"/>
                    <a:pt x="58" y="41"/>
                    <a:pt x="63" y="49"/>
                  </a:cubicBezTo>
                  <a:moveTo>
                    <a:pt x="12" y="74"/>
                  </a:moveTo>
                  <a:cubicBezTo>
                    <a:pt x="12" y="89"/>
                    <a:pt x="23" y="101"/>
                    <a:pt x="38" y="101"/>
                  </a:cubicBezTo>
                  <a:cubicBezTo>
                    <a:pt x="53" y="101"/>
                    <a:pt x="64" y="90"/>
                    <a:pt x="64" y="74"/>
                  </a:cubicBezTo>
                  <a:cubicBezTo>
                    <a:pt x="64" y="59"/>
                    <a:pt x="53" y="47"/>
                    <a:pt x="38" y="47"/>
                  </a:cubicBezTo>
                  <a:cubicBezTo>
                    <a:pt x="22" y="47"/>
                    <a:pt x="12" y="59"/>
                    <a:pt x="12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95617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BB8A8E4-496F-4D7C-9F2A-0483E2C5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01" y="1825625"/>
            <a:ext cx="111627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CF8CC1D-7D98-4A09-BD1A-0C95C0D053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301" y="6354005"/>
            <a:ext cx="8800820" cy="2571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rgbClr val="77767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slide</a:t>
            </a:r>
            <a:endParaRPr lang="en-GB" dirty="0"/>
          </a:p>
        </p:txBody>
      </p:sp>
      <p:sp>
        <p:nvSpPr>
          <p:cNvPr id="49" name="Title 48">
            <a:extLst>
              <a:ext uri="{FF2B5EF4-FFF2-40B4-BE49-F238E27FC236}">
                <a16:creationId xmlns:a16="http://schemas.microsoft.com/office/drawing/2014/main" id="{1AB5D5F7-17DE-498F-8EAB-74569A0D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87A65BB0-8443-4976-8711-701833B17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549" y="6354005"/>
            <a:ext cx="2287514" cy="2571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D9D5D-3BC7-4FB0-8F05-2B739F170F8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28E24DB-B87E-49D0-97A8-D0EA5B45C60E}"/>
              </a:ext>
            </a:extLst>
          </p:cNvPr>
          <p:cNvCxnSpPr/>
          <p:nvPr userDrawn="1"/>
        </p:nvCxnSpPr>
        <p:spPr>
          <a:xfrm>
            <a:off x="513301" y="6166883"/>
            <a:ext cx="11162762" cy="0"/>
          </a:xfrm>
          <a:prstGeom prst="line">
            <a:avLst/>
          </a:prstGeom>
          <a:ln w="28575">
            <a:solidFill>
              <a:srgbClr val="60B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9166614-0C7B-B85B-6B1E-2D400F6CE108}"/>
              </a:ext>
            </a:extLst>
          </p:cNvPr>
          <p:cNvGrpSpPr/>
          <p:nvPr userDrawn="1"/>
        </p:nvGrpSpPr>
        <p:grpSpPr>
          <a:xfrm>
            <a:off x="9157997" y="365120"/>
            <a:ext cx="2518066" cy="782311"/>
            <a:chOff x="1408383" y="4252565"/>
            <a:chExt cx="2844602" cy="883759"/>
          </a:xfrm>
          <a:solidFill>
            <a:srgbClr val="10263B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9B38A31-104C-33DC-6234-3221D34CA2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8383" y="4252565"/>
              <a:ext cx="707008" cy="883759"/>
            </a:xfrm>
            <a:custGeom>
              <a:avLst/>
              <a:gdLst>
                <a:gd name="T0" fmla="*/ 192 w 315"/>
                <a:gd name="T1" fmla="*/ 393 h 393"/>
                <a:gd name="T2" fmla="*/ 21 w 315"/>
                <a:gd name="T3" fmla="*/ 393 h 393"/>
                <a:gd name="T4" fmla="*/ 0 w 315"/>
                <a:gd name="T5" fmla="*/ 373 h 393"/>
                <a:gd name="T6" fmla="*/ 0 w 315"/>
                <a:gd name="T7" fmla="*/ 225 h 393"/>
                <a:gd name="T8" fmla="*/ 21 w 315"/>
                <a:gd name="T9" fmla="*/ 205 h 393"/>
                <a:gd name="T10" fmla="*/ 192 w 315"/>
                <a:gd name="T11" fmla="*/ 205 h 393"/>
                <a:gd name="T12" fmla="*/ 228 w 315"/>
                <a:gd name="T13" fmla="*/ 197 h 393"/>
                <a:gd name="T14" fmla="*/ 192 w 315"/>
                <a:gd name="T15" fmla="*/ 188 h 393"/>
                <a:gd name="T16" fmla="*/ 21 w 315"/>
                <a:gd name="T17" fmla="*/ 188 h 393"/>
                <a:gd name="T18" fmla="*/ 0 w 315"/>
                <a:gd name="T19" fmla="*/ 168 h 393"/>
                <a:gd name="T20" fmla="*/ 0 w 315"/>
                <a:gd name="T21" fmla="*/ 21 h 393"/>
                <a:gd name="T22" fmla="*/ 21 w 315"/>
                <a:gd name="T23" fmla="*/ 0 h 393"/>
                <a:gd name="T24" fmla="*/ 192 w 315"/>
                <a:gd name="T25" fmla="*/ 0 h 393"/>
                <a:gd name="T26" fmla="*/ 315 w 315"/>
                <a:gd name="T27" fmla="*/ 123 h 393"/>
                <a:gd name="T28" fmla="*/ 290 w 315"/>
                <a:gd name="T29" fmla="*/ 197 h 393"/>
                <a:gd name="T30" fmla="*/ 315 w 315"/>
                <a:gd name="T31" fmla="*/ 270 h 393"/>
                <a:gd name="T32" fmla="*/ 192 w 315"/>
                <a:gd name="T33" fmla="*/ 393 h 393"/>
                <a:gd name="T34" fmla="*/ 41 w 315"/>
                <a:gd name="T35" fmla="*/ 352 h 393"/>
                <a:gd name="T36" fmla="*/ 192 w 315"/>
                <a:gd name="T37" fmla="*/ 352 h 393"/>
                <a:gd name="T38" fmla="*/ 274 w 315"/>
                <a:gd name="T39" fmla="*/ 270 h 393"/>
                <a:gd name="T40" fmla="*/ 261 w 315"/>
                <a:gd name="T41" fmla="*/ 225 h 393"/>
                <a:gd name="T42" fmla="*/ 192 w 315"/>
                <a:gd name="T43" fmla="*/ 246 h 393"/>
                <a:gd name="T44" fmla="*/ 41 w 315"/>
                <a:gd name="T45" fmla="*/ 246 h 393"/>
                <a:gd name="T46" fmla="*/ 41 w 315"/>
                <a:gd name="T47" fmla="*/ 352 h 393"/>
                <a:gd name="T48" fmla="*/ 41 w 315"/>
                <a:gd name="T49" fmla="*/ 147 h 393"/>
                <a:gd name="T50" fmla="*/ 192 w 315"/>
                <a:gd name="T51" fmla="*/ 147 h 393"/>
                <a:gd name="T52" fmla="*/ 261 w 315"/>
                <a:gd name="T53" fmla="*/ 168 h 393"/>
                <a:gd name="T54" fmla="*/ 274 w 315"/>
                <a:gd name="T55" fmla="*/ 123 h 393"/>
                <a:gd name="T56" fmla="*/ 192 w 315"/>
                <a:gd name="T57" fmla="*/ 41 h 393"/>
                <a:gd name="T58" fmla="*/ 41 w 315"/>
                <a:gd name="T59" fmla="*/ 41 h 393"/>
                <a:gd name="T60" fmla="*/ 41 w 315"/>
                <a:gd name="T61" fmla="*/ 14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5" h="393">
                  <a:moveTo>
                    <a:pt x="192" y="393"/>
                  </a:moveTo>
                  <a:cubicBezTo>
                    <a:pt x="21" y="393"/>
                    <a:pt x="21" y="393"/>
                    <a:pt x="21" y="393"/>
                  </a:cubicBezTo>
                  <a:cubicBezTo>
                    <a:pt x="9" y="393"/>
                    <a:pt x="0" y="384"/>
                    <a:pt x="0" y="373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4"/>
                    <a:pt x="9" y="205"/>
                    <a:pt x="21" y="205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205" y="205"/>
                    <a:pt x="218" y="202"/>
                    <a:pt x="228" y="197"/>
                  </a:cubicBezTo>
                  <a:cubicBezTo>
                    <a:pt x="218" y="191"/>
                    <a:pt x="205" y="188"/>
                    <a:pt x="192" y="188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9" y="188"/>
                    <a:pt x="0" y="179"/>
                    <a:pt x="0" y="16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60" y="0"/>
                    <a:pt x="315" y="55"/>
                    <a:pt x="315" y="123"/>
                  </a:cubicBezTo>
                  <a:cubicBezTo>
                    <a:pt x="315" y="151"/>
                    <a:pt x="306" y="176"/>
                    <a:pt x="290" y="197"/>
                  </a:cubicBezTo>
                  <a:cubicBezTo>
                    <a:pt x="306" y="217"/>
                    <a:pt x="315" y="243"/>
                    <a:pt x="315" y="270"/>
                  </a:cubicBezTo>
                  <a:cubicBezTo>
                    <a:pt x="315" y="338"/>
                    <a:pt x="260" y="393"/>
                    <a:pt x="192" y="393"/>
                  </a:cubicBezTo>
                  <a:moveTo>
                    <a:pt x="41" y="352"/>
                  </a:moveTo>
                  <a:cubicBezTo>
                    <a:pt x="192" y="352"/>
                    <a:pt x="192" y="352"/>
                    <a:pt x="192" y="352"/>
                  </a:cubicBezTo>
                  <a:cubicBezTo>
                    <a:pt x="237" y="352"/>
                    <a:pt x="274" y="315"/>
                    <a:pt x="274" y="270"/>
                  </a:cubicBezTo>
                  <a:cubicBezTo>
                    <a:pt x="274" y="253"/>
                    <a:pt x="269" y="238"/>
                    <a:pt x="261" y="225"/>
                  </a:cubicBezTo>
                  <a:cubicBezTo>
                    <a:pt x="241" y="238"/>
                    <a:pt x="218" y="246"/>
                    <a:pt x="192" y="246"/>
                  </a:cubicBezTo>
                  <a:cubicBezTo>
                    <a:pt x="41" y="246"/>
                    <a:pt x="41" y="246"/>
                    <a:pt x="41" y="246"/>
                  </a:cubicBezTo>
                  <a:lnTo>
                    <a:pt x="41" y="352"/>
                  </a:lnTo>
                  <a:close/>
                  <a:moveTo>
                    <a:pt x="41" y="147"/>
                  </a:moveTo>
                  <a:cubicBezTo>
                    <a:pt x="192" y="147"/>
                    <a:pt x="192" y="147"/>
                    <a:pt x="192" y="147"/>
                  </a:cubicBezTo>
                  <a:cubicBezTo>
                    <a:pt x="218" y="147"/>
                    <a:pt x="241" y="155"/>
                    <a:pt x="261" y="168"/>
                  </a:cubicBezTo>
                  <a:cubicBezTo>
                    <a:pt x="269" y="155"/>
                    <a:pt x="274" y="140"/>
                    <a:pt x="274" y="123"/>
                  </a:cubicBezTo>
                  <a:cubicBezTo>
                    <a:pt x="274" y="78"/>
                    <a:pt x="237" y="41"/>
                    <a:pt x="192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361E33E4-9A32-7A4F-4A64-8DDD61C89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4813" y="4423793"/>
              <a:ext cx="202528" cy="243034"/>
            </a:xfrm>
            <a:custGeom>
              <a:avLst/>
              <a:gdLst>
                <a:gd name="T0" fmla="*/ 46 w 90"/>
                <a:gd name="T1" fmla="*/ 0 h 108"/>
                <a:gd name="T2" fmla="*/ 88 w 90"/>
                <a:gd name="T3" fmla="*/ 30 h 108"/>
                <a:gd name="T4" fmla="*/ 73 w 90"/>
                <a:gd name="T5" fmla="*/ 53 h 108"/>
                <a:gd name="T6" fmla="*/ 90 w 90"/>
                <a:gd name="T7" fmla="*/ 77 h 108"/>
                <a:gd name="T8" fmla="*/ 49 w 90"/>
                <a:gd name="T9" fmla="*/ 108 h 108"/>
                <a:gd name="T10" fmla="*/ 0 w 90"/>
                <a:gd name="T11" fmla="*/ 108 h 108"/>
                <a:gd name="T12" fmla="*/ 0 w 90"/>
                <a:gd name="T13" fmla="*/ 0 h 108"/>
                <a:gd name="T14" fmla="*/ 46 w 90"/>
                <a:gd name="T15" fmla="*/ 0 h 108"/>
                <a:gd name="T16" fmla="*/ 26 w 90"/>
                <a:gd name="T17" fmla="*/ 21 h 108"/>
                <a:gd name="T18" fmla="*/ 26 w 90"/>
                <a:gd name="T19" fmla="*/ 43 h 108"/>
                <a:gd name="T20" fmla="*/ 46 w 90"/>
                <a:gd name="T21" fmla="*/ 43 h 108"/>
                <a:gd name="T22" fmla="*/ 61 w 90"/>
                <a:gd name="T23" fmla="*/ 32 h 108"/>
                <a:gd name="T24" fmla="*/ 46 w 90"/>
                <a:gd name="T25" fmla="*/ 21 h 108"/>
                <a:gd name="T26" fmla="*/ 26 w 90"/>
                <a:gd name="T27" fmla="*/ 21 h 108"/>
                <a:gd name="T28" fmla="*/ 26 w 90"/>
                <a:gd name="T29" fmla="*/ 64 h 108"/>
                <a:gd name="T30" fmla="*/ 26 w 90"/>
                <a:gd name="T31" fmla="*/ 86 h 108"/>
                <a:gd name="T32" fmla="*/ 48 w 90"/>
                <a:gd name="T33" fmla="*/ 86 h 108"/>
                <a:gd name="T34" fmla="*/ 64 w 90"/>
                <a:gd name="T35" fmla="*/ 75 h 108"/>
                <a:gd name="T36" fmla="*/ 48 w 90"/>
                <a:gd name="T37" fmla="*/ 64 h 108"/>
                <a:gd name="T38" fmla="*/ 26 w 90"/>
                <a:gd name="T39" fmla="*/ 6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08">
                  <a:moveTo>
                    <a:pt x="46" y="0"/>
                  </a:moveTo>
                  <a:cubicBezTo>
                    <a:pt x="74" y="0"/>
                    <a:pt x="88" y="10"/>
                    <a:pt x="88" y="30"/>
                  </a:cubicBezTo>
                  <a:cubicBezTo>
                    <a:pt x="88" y="41"/>
                    <a:pt x="82" y="49"/>
                    <a:pt x="73" y="53"/>
                  </a:cubicBezTo>
                  <a:cubicBezTo>
                    <a:pt x="83" y="56"/>
                    <a:pt x="90" y="66"/>
                    <a:pt x="90" y="77"/>
                  </a:cubicBezTo>
                  <a:cubicBezTo>
                    <a:pt x="90" y="96"/>
                    <a:pt x="77" y="108"/>
                    <a:pt x="49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6" y="21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5" y="43"/>
                    <a:pt x="61" y="40"/>
                    <a:pt x="61" y="32"/>
                  </a:cubicBezTo>
                  <a:cubicBezTo>
                    <a:pt x="61" y="24"/>
                    <a:pt x="55" y="21"/>
                    <a:pt x="46" y="21"/>
                  </a:cubicBezTo>
                  <a:lnTo>
                    <a:pt x="26" y="21"/>
                  </a:lnTo>
                  <a:close/>
                  <a:moveTo>
                    <a:pt x="26" y="64"/>
                  </a:moveTo>
                  <a:cubicBezTo>
                    <a:pt x="26" y="86"/>
                    <a:pt x="26" y="86"/>
                    <a:pt x="26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58" y="86"/>
                    <a:pt x="64" y="83"/>
                    <a:pt x="64" y="75"/>
                  </a:cubicBezTo>
                  <a:cubicBezTo>
                    <a:pt x="64" y="67"/>
                    <a:pt x="58" y="64"/>
                    <a:pt x="48" y="64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453DC1EE-6C9E-5614-AE3A-DB2F845A9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83" y="4490075"/>
              <a:ext cx="115994" cy="176752"/>
            </a:xfrm>
            <a:custGeom>
              <a:avLst/>
              <a:gdLst>
                <a:gd name="T0" fmla="*/ 52 w 52"/>
                <a:gd name="T1" fmla="*/ 1 h 78"/>
                <a:gd name="T2" fmla="*/ 50 w 52"/>
                <a:gd name="T3" fmla="*/ 25 h 78"/>
                <a:gd name="T4" fmla="*/ 38 w 52"/>
                <a:gd name="T5" fmla="*/ 23 h 78"/>
                <a:gd name="T6" fmla="*/ 24 w 52"/>
                <a:gd name="T7" fmla="*/ 37 h 78"/>
                <a:gd name="T8" fmla="*/ 24 w 52"/>
                <a:gd name="T9" fmla="*/ 78 h 78"/>
                <a:gd name="T10" fmla="*/ 0 w 52"/>
                <a:gd name="T11" fmla="*/ 78 h 78"/>
                <a:gd name="T12" fmla="*/ 0 w 52"/>
                <a:gd name="T13" fmla="*/ 2 h 78"/>
                <a:gd name="T14" fmla="*/ 23 w 52"/>
                <a:gd name="T15" fmla="*/ 2 h 78"/>
                <a:gd name="T16" fmla="*/ 23 w 52"/>
                <a:gd name="T17" fmla="*/ 11 h 78"/>
                <a:gd name="T18" fmla="*/ 44 w 52"/>
                <a:gd name="T19" fmla="*/ 0 h 78"/>
                <a:gd name="T20" fmla="*/ 52 w 52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78">
                  <a:moveTo>
                    <a:pt x="52" y="1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7" y="24"/>
                    <a:pt x="42" y="23"/>
                    <a:pt x="38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4" y="0"/>
                    <a:pt x="44" y="0"/>
                  </a:cubicBezTo>
                  <a:cubicBezTo>
                    <a:pt x="47" y="0"/>
                    <a:pt x="50" y="0"/>
                    <a:pt x="5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4AFB0775-99E7-9E4A-2872-175F235714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1205" y="4490075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5F1C63F-28D1-D72B-C5D8-0D4BA3AF8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1098" y="4409065"/>
              <a:ext cx="66282" cy="257763"/>
            </a:xfrm>
            <a:custGeom>
              <a:avLst/>
              <a:gdLst>
                <a:gd name="T0" fmla="*/ 29 w 29"/>
                <a:gd name="T1" fmla="*/ 15 h 114"/>
                <a:gd name="T2" fmla="*/ 15 w 29"/>
                <a:gd name="T3" fmla="*/ 29 h 114"/>
                <a:gd name="T4" fmla="*/ 0 w 29"/>
                <a:gd name="T5" fmla="*/ 15 h 114"/>
                <a:gd name="T6" fmla="*/ 15 w 29"/>
                <a:gd name="T7" fmla="*/ 0 h 114"/>
                <a:gd name="T8" fmla="*/ 29 w 29"/>
                <a:gd name="T9" fmla="*/ 15 h 114"/>
                <a:gd name="T10" fmla="*/ 27 w 29"/>
                <a:gd name="T11" fmla="*/ 114 h 114"/>
                <a:gd name="T12" fmla="*/ 3 w 29"/>
                <a:gd name="T13" fmla="*/ 114 h 114"/>
                <a:gd name="T14" fmla="*/ 3 w 29"/>
                <a:gd name="T15" fmla="*/ 38 h 114"/>
                <a:gd name="T16" fmla="*/ 27 w 29"/>
                <a:gd name="T17" fmla="*/ 38 h 114"/>
                <a:gd name="T18" fmla="*/ 27 w 29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4">
                  <a:moveTo>
                    <a:pt x="29" y="15"/>
                  </a:move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moveTo>
                    <a:pt x="27" y="114"/>
                  </a:moveTo>
                  <a:cubicBezTo>
                    <a:pt x="3" y="114"/>
                    <a:pt x="3" y="114"/>
                    <a:pt x="3" y="11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7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72B2C61-1171-065D-8FBB-2D002326E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1" y="4490076"/>
              <a:ext cx="162023" cy="176752"/>
            </a:xfrm>
            <a:custGeom>
              <a:avLst/>
              <a:gdLst>
                <a:gd name="T0" fmla="*/ 72 w 72"/>
                <a:gd name="T1" fmla="*/ 28 h 78"/>
                <a:gd name="T2" fmla="*/ 72 w 72"/>
                <a:gd name="T3" fmla="*/ 78 h 78"/>
                <a:gd name="T4" fmla="*/ 48 w 72"/>
                <a:gd name="T5" fmla="*/ 78 h 78"/>
                <a:gd name="T6" fmla="*/ 48 w 72"/>
                <a:gd name="T7" fmla="*/ 36 h 78"/>
                <a:gd name="T8" fmla="*/ 36 w 72"/>
                <a:gd name="T9" fmla="*/ 23 h 78"/>
                <a:gd name="T10" fmla="*/ 24 w 72"/>
                <a:gd name="T11" fmla="*/ 37 h 78"/>
                <a:gd name="T12" fmla="*/ 24 w 72"/>
                <a:gd name="T13" fmla="*/ 78 h 78"/>
                <a:gd name="T14" fmla="*/ 0 w 72"/>
                <a:gd name="T15" fmla="*/ 78 h 78"/>
                <a:gd name="T16" fmla="*/ 0 w 72"/>
                <a:gd name="T17" fmla="*/ 2 h 78"/>
                <a:gd name="T18" fmla="*/ 23 w 72"/>
                <a:gd name="T19" fmla="*/ 2 h 78"/>
                <a:gd name="T20" fmla="*/ 23 w 72"/>
                <a:gd name="T21" fmla="*/ 11 h 78"/>
                <a:gd name="T22" fmla="*/ 45 w 72"/>
                <a:gd name="T23" fmla="*/ 0 h 78"/>
                <a:gd name="T24" fmla="*/ 72 w 72"/>
                <a:gd name="T25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8">
                  <a:moveTo>
                    <a:pt x="72" y="28"/>
                  </a:moveTo>
                  <a:cubicBezTo>
                    <a:pt x="72" y="78"/>
                    <a:pt x="72" y="78"/>
                    <a:pt x="7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28"/>
                    <a:pt x="43" y="23"/>
                    <a:pt x="36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5" y="0"/>
                    <a:pt x="45" y="0"/>
                  </a:cubicBezTo>
                  <a:cubicBezTo>
                    <a:pt x="60" y="0"/>
                    <a:pt x="72" y="10"/>
                    <a:pt x="72" y="2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152458D2-21F2-AC71-B356-FB6382F37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378" y="4423794"/>
              <a:ext cx="217258" cy="243034"/>
            </a:xfrm>
            <a:custGeom>
              <a:avLst/>
              <a:gdLst>
                <a:gd name="T0" fmla="*/ 32 w 118"/>
                <a:gd name="T1" fmla="*/ 50 h 132"/>
                <a:gd name="T2" fmla="*/ 87 w 118"/>
                <a:gd name="T3" fmla="*/ 50 h 132"/>
                <a:gd name="T4" fmla="*/ 87 w 118"/>
                <a:gd name="T5" fmla="*/ 0 h 132"/>
                <a:gd name="T6" fmla="*/ 118 w 118"/>
                <a:gd name="T7" fmla="*/ 0 h 132"/>
                <a:gd name="T8" fmla="*/ 118 w 118"/>
                <a:gd name="T9" fmla="*/ 132 h 132"/>
                <a:gd name="T10" fmla="*/ 87 w 118"/>
                <a:gd name="T11" fmla="*/ 132 h 132"/>
                <a:gd name="T12" fmla="*/ 87 w 118"/>
                <a:gd name="T13" fmla="*/ 79 h 132"/>
                <a:gd name="T14" fmla="*/ 32 w 118"/>
                <a:gd name="T15" fmla="*/ 79 h 132"/>
                <a:gd name="T16" fmla="*/ 32 w 118"/>
                <a:gd name="T17" fmla="*/ 132 h 132"/>
                <a:gd name="T18" fmla="*/ 0 w 118"/>
                <a:gd name="T19" fmla="*/ 132 h 132"/>
                <a:gd name="T20" fmla="*/ 0 w 118"/>
                <a:gd name="T21" fmla="*/ 0 h 132"/>
                <a:gd name="T22" fmla="*/ 32 w 118"/>
                <a:gd name="T23" fmla="*/ 0 h 132"/>
                <a:gd name="T24" fmla="*/ 32 w 118"/>
                <a:gd name="T25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32">
                  <a:moveTo>
                    <a:pt x="32" y="50"/>
                  </a:moveTo>
                  <a:lnTo>
                    <a:pt x="87" y="50"/>
                  </a:lnTo>
                  <a:lnTo>
                    <a:pt x="87" y="0"/>
                  </a:lnTo>
                  <a:lnTo>
                    <a:pt x="118" y="0"/>
                  </a:lnTo>
                  <a:lnTo>
                    <a:pt x="118" y="132"/>
                  </a:lnTo>
                  <a:lnTo>
                    <a:pt x="87" y="132"/>
                  </a:lnTo>
                  <a:lnTo>
                    <a:pt x="87" y="79"/>
                  </a:lnTo>
                  <a:lnTo>
                    <a:pt x="32" y="79"/>
                  </a:lnTo>
                  <a:lnTo>
                    <a:pt x="3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709BB5F9-177C-78CC-58AD-25FA251B0B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19" y="4490076"/>
              <a:ext cx="173070" cy="180434"/>
            </a:xfrm>
            <a:custGeom>
              <a:avLst/>
              <a:gdLst>
                <a:gd name="T0" fmla="*/ 77 w 77"/>
                <a:gd name="T1" fmla="*/ 40 h 80"/>
                <a:gd name="T2" fmla="*/ 76 w 77"/>
                <a:gd name="T3" fmla="*/ 47 h 80"/>
                <a:gd name="T4" fmla="*/ 25 w 77"/>
                <a:gd name="T5" fmla="*/ 47 h 80"/>
                <a:gd name="T6" fmla="*/ 41 w 77"/>
                <a:gd name="T7" fmla="*/ 59 h 80"/>
                <a:gd name="T8" fmla="*/ 58 w 77"/>
                <a:gd name="T9" fmla="*/ 53 h 80"/>
                <a:gd name="T10" fmla="*/ 73 w 77"/>
                <a:gd name="T11" fmla="*/ 67 h 80"/>
                <a:gd name="T12" fmla="*/ 40 w 77"/>
                <a:gd name="T13" fmla="*/ 80 h 80"/>
                <a:gd name="T14" fmla="*/ 0 w 77"/>
                <a:gd name="T15" fmla="*/ 40 h 80"/>
                <a:gd name="T16" fmla="*/ 39 w 77"/>
                <a:gd name="T17" fmla="*/ 0 h 80"/>
                <a:gd name="T18" fmla="*/ 77 w 77"/>
                <a:gd name="T19" fmla="*/ 40 h 80"/>
                <a:gd name="T20" fmla="*/ 25 w 77"/>
                <a:gd name="T21" fmla="*/ 32 h 80"/>
                <a:gd name="T22" fmla="*/ 53 w 77"/>
                <a:gd name="T23" fmla="*/ 32 h 80"/>
                <a:gd name="T24" fmla="*/ 39 w 77"/>
                <a:gd name="T25" fmla="*/ 20 h 80"/>
                <a:gd name="T26" fmla="*/ 25 w 77"/>
                <a:gd name="T2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80">
                  <a:moveTo>
                    <a:pt x="77" y="40"/>
                  </a:moveTo>
                  <a:cubicBezTo>
                    <a:pt x="77" y="42"/>
                    <a:pt x="77" y="46"/>
                    <a:pt x="7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7" y="55"/>
                    <a:pt x="33" y="59"/>
                    <a:pt x="41" y="59"/>
                  </a:cubicBezTo>
                  <a:cubicBezTo>
                    <a:pt x="47" y="59"/>
                    <a:pt x="53" y="57"/>
                    <a:pt x="58" y="53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65" y="75"/>
                    <a:pt x="54" y="80"/>
                    <a:pt x="40" y="80"/>
                  </a:cubicBezTo>
                  <a:cubicBezTo>
                    <a:pt x="16" y="80"/>
                    <a:pt x="0" y="64"/>
                    <a:pt x="0" y="40"/>
                  </a:cubicBezTo>
                  <a:cubicBezTo>
                    <a:pt x="0" y="16"/>
                    <a:pt x="16" y="0"/>
                    <a:pt x="39" y="0"/>
                  </a:cubicBezTo>
                  <a:cubicBezTo>
                    <a:pt x="61" y="0"/>
                    <a:pt x="77" y="16"/>
                    <a:pt x="77" y="40"/>
                  </a:cubicBezTo>
                  <a:moveTo>
                    <a:pt x="25" y="32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1" y="24"/>
                    <a:pt x="46" y="20"/>
                    <a:pt x="39" y="20"/>
                  </a:cubicBezTo>
                  <a:cubicBezTo>
                    <a:pt x="32" y="20"/>
                    <a:pt x="27" y="24"/>
                    <a:pt x="25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E39B235-608D-7B42-7E7C-168419332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941" y="4490076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C93D6A7-D2B2-5D80-D310-241A6B3CB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198" y="4416429"/>
              <a:ext cx="53394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BB313F97-B4D9-D64E-F933-89E5F1B7A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687" y="4445888"/>
              <a:ext cx="160182" cy="224622"/>
            </a:xfrm>
            <a:custGeom>
              <a:avLst/>
              <a:gdLst>
                <a:gd name="T0" fmla="*/ 64 w 71"/>
                <a:gd name="T1" fmla="*/ 43 h 100"/>
                <a:gd name="T2" fmla="*/ 38 w 71"/>
                <a:gd name="T3" fmla="*/ 43 h 100"/>
                <a:gd name="T4" fmla="*/ 38 w 71"/>
                <a:gd name="T5" fmla="*/ 65 h 100"/>
                <a:gd name="T6" fmla="*/ 49 w 71"/>
                <a:gd name="T7" fmla="*/ 77 h 100"/>
                <a:gd name="T8" fmla="*/ 62 w 71"/>
                <a:gd name="T9" fmla="*/ 72 h 100"/>
                <a:gd name="T10" fmla="*/ 71 w 71"/>
                <a:gd name="T11" fmla="*/ 91 h 100"/>
                <a:gd name="T12" fmla="*/ 44 w 71"/>
                <a:gd name="T13" fmla="*/ 100 h 100"/>
                <a:gd name="T14" fmla="*/ 14 w 71"/>
                <a:gd name="T15" fmla="*/ 69 h 100"/>
                <a:gd name="T16" fmla="*/ 14 w 71"/>
                <a:gd name="T17" fmla="*/ 43 h 100"/>
                <a:gd name="T18" fmla="*/ 0 w 71"/>
                <a:gd name="T19" fmla="*/ 43 h 100"/>
                <a:gd name="T20" fmla="*/ 0 w 71"/>
                <a:gd name="T21" fmla="*/ 22 h 100"/>
                <a:gd name="T22" fmla="*/ 14 w 71"/>
                <a:gd name="T23" fmla="*/ 22 h 100"/>
                <a:gd name="T24" fmla="*/ 14 w 71"/>
                <a:gd name="T25" fmla="*/ 0 h 100"/>
                <a:gd name="T26" fmla="*/ 38 w 71"/>
                <a:gd name="T27" fmla="*/ 0 h 100"/>
                <a:gd name="T28" fmla="*/ 38 w 71"/>
                <a:gd name="T29" fmla="*/ 22 h 100"/>
                <a:gd name="T30" fmla="*/ 64 w 71"/>
                <a:gd name="T31" fmla="*/ 22 h 100"/>
                <a:gd name="T32" fmla="*/ 64 w 71"/>
                <a:gd name="T3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00">
                  <a:moveTo>
                    <a:pt x="64" y="4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74"/>
                    <a:pt x="43" y="77"/>
                    <a:pt x="49" y="77"/>
                  </a:cubicBezTo>
                  <a:cubicBezTo>
                    <a:pt x="54" y="77"/>
                    <a:pt x="58" y="75"/>
                    <a:pt x="62" y="7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4" y="96"/>
                    <a:pt x="56" y="100"/>
                    <a:pt x="44" y="100"/>
                  </a:cubicBezTo>
                  <a:cubicBezTo>
                    <a:pt x="23" y="100"/>
                    <a:pt x="14" y="87"/>
                    <a:pt x="14" y="69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64" y="22"/>
                    <a:pt x="64" y="22"/>
                    <a:pt x="64" y="22"/>
                  </a:cubicBez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E8CD172E-6582-097C-A430-E56B4C76C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121" y="4414590"/>
              <a:ext cx="163864" cy="252240"/>
            </a:xfrm>
            <a:custGeom>
              <a:avLst/>
              <a:gdLst>
                <a:gd name="T0" fmla="*/ 24 w 73"/>
                <a:gd name="T1" fmla="*/ 44 h 112"/>
                <a:gd name="T2" fmla="*/ 46 w 73"/>
                <a:gd name="T3" fmla="*/ 34 h 112"/>
                <a:gd name="T4" fmla="*/ 73 w 73"/>
                <a:gd name="T5" fmla="*/ 62 h 112"/>
                <a:gd name="T6" fmla="*/ 73 w 73"/>
                <a:gd name="T7" fmla="*/ 112 h 112"/>
                <a:gd name="T8" fmla="*/ 49 w 73"/>
                <a:gd name="T9" fmla="*/ 112 h 112"/>
                <a:gd name="T10" fmla="*/ 49 w 73"/>
                <a:gd name="T11" fmla="*/ 70 h 112"/>
                <a:gd name="T12" fmla="*/ 37 w 73"/>
                <a:gd name="T13" fmla="*/ 57 h 112"/>
                <a:gd name="T14" fmla="*/ 24 w 73"/>
                <a:gd name="T15" fmla="*/ 71 h 112"/>
                <a:gd name="T16" fmla="*/ 24 w 73"/>
                <a:gd name="T17" fmla="*/ 112 h 112"/>
                <a:gd name="T18" fmla="*/ 0 w 73"/>
                <a:gd name="T19" fmla="*/ 112 h 112"/>
                <a:gd name="T20" fmla="*/ 0 w 73"/>
                <a:gd name="T21" fmla="*/ 0 h 112"/>
                <a:gd name="T22" fmla="*/ 24 w 73"/>
                <a:gd name="T23" fmla="*/ 0 h 112"/>
                <a:gd name="T24" fmla="*/ 24 w 73"/>
                <a:gd name="T25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12">
                  <a:moveTo>
                    <a:pt x="24" y="44"/>
                  </a:moveTo>
                  <a:cubicBezTo>
                    <a:pt x="29" y="37"/>
                    <a:pt x="37" y="34"/>
                    <a:pt x="46" y="34"/>
                  </a:cubicBezTo>
                  <a:cubicBezTo>
                    <a:pt x="61" y="34"/>
                    <a:pt x="73" y="44"/>
                    <a:pt x="73" y="6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62"/>
                    <a:pt x="44" y="57"/>
                    <a:pt x="37" y="57"/>
                  </a:cubicBezTo>
                  <a:cubicBezTo>
                    <a:pt x="30" y="57"/>
                    <a:pt x="24" y="61"/>
                    <a:pt x="24" y="71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EDEF25C6-BEA0-50C3-8B60-5C0F368C4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813" y="4755205"/>
              <a:ext cx="191481" cy="250398"/>
            </a:xfrm>
            <a:custGeom>
              <a:avLst/>
              <a:gdLst>
                <a:gd name="T0" fmla="*/ 76 w 85"/>
                <a:gd name="T1" fmla="*/ 22 h 111"/>
                <a:gd name="T2" fmla="*/ 44 w 85"/>
                <a:gd name="T3" fmla="*/ 12 h 111"/>
                <a:gd name="T4" fmla="*/ 16 w 85"/>
                <a:gd name="T5" fmla="*/ 32 h 111"/>
                <a:gd name="T6" fmla="*/ 41 w 85"/>
                <a:gd name="T7" fmla="*/ 49 h 111"/>
                <a:gd name="T8" fmla="*/ 51 w 85"/>
                <a:gd name="T9" fmla="*/ 50 h 111"/>
                <a:gd name="T10" fmla="*/ 85 w 85"/>
                <a:gd name="T11" fmla="*/ 79 h 111"/>
                <a:gd name="T12" fmla="*/ 42 w 85"/>
                <a:gd name="T13" fmla="*/ 111 h 111"/>
                <a:gd name="T14" fmla="*/ 0 w 85"/>
                <a:gd name="T15" fmla="*/ 97 h 111"/>
                <a:gd name="T16" fmla="*/ 6 w 85"/>
                <a:gd name="T17" fmla="*/ 87 h 111"/>
                <a:gd name="T18" fmla="*/ 42 w 85"/>
                <a:gd name="T19" fmla="*/ 99 h 111"/>
                <a:gd name="T20" fmla="*/ 72 w 85"/>
                <a:gd name="T21" fmla="*/ 80 h 111"/>
                <a:gd name="T22" fmla="*/ 46 w 85"/>
                <a:gd name="T23" fmla="*/ 62 h 111"/>
                <a:gd name="T24" fmla="*/ 35 w 85"/>
                <a:gd name="T25" fmla="*/ 61 h 111"/>
                <a:gd name="T26" fmla="*/ 3 w 85"/>
                <a:gd name="T27" fmla="*/ 32 h 111"/>
                <a:gd name="T28" fmla="*/ 44 w 85"/>
                <a:gd name="T29" fmla="*/ 0 h 111"/>
                <a:gd name="T30" fmla="*/ 83 w 85"/>
                <a:gd name="T31" fmla="*/ 12 h 111"/>
                <a:gd name="T32" fmla="*/ 76 w 85"/>
                <a:gd name="T33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1">
                  <a:moveTo>
                    <a:pt x="76" y="22"/>
                  </a:moveTo>
                  <a:cubicBezTo>
                    <a:pt x="68" y="16"/>
                    <a:pt x="57" y="12"/>
                    <a:pt x="44" y="12"/>
                  </a:cubicBezTo>
                  <a:cubicBezTo>
                    <a:pt x="28" y="12"/>
                    <a:pt x="16" y="19"/>
                    <a:pt x="16" y="32"/>
                  </a:cubicBezTo>
                  <a:cubicBezTo>
                    <a:pt x="16" y="42"/>
                    <a:pt x="24" y="47"/>
                    <a:pt x="41" y="49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69" y="52"/>
                    <a:pt x="85" y="60"/>
                    <a:pt x="85" y="79"/>
                  </a:cubicBezTo>
                  <a:cubicBezTo>
                    <a:pt x="85" y="100"/>
                    <a:pt x="65" y="111"/>
                    <a:pt x="42" y="111"/>
                  </a:cubicBezTo>
                  <a:cubicBezTo>
                    <a:pt x="26" y="111"/>
                    <a:pt x="10" y="106"/>
                    <a:pt x="0" y="9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14" y="94"/>
                    <a:pt x="28" y="99"/>
                    <a:pt x="42" y="99"/>
                  </a:cubicBezTo>
                  <a:cubicBezTo>
                    <a:pt x="59" y="99"/>
                    <a:pt x="72" y="93"/>
                    <a:pt x="72" y="80"/>
                  </a:cubicBezTo>
                  <a:cubicBezTo>
                    <a:pt x="72" y="69"/>
                    <a:pt x="63" y="64"/>
                    <a:pt x="46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59"/>
                    <a:pt x="3" y="50"/>
                    <a:pt x="3" y="32"/>
                  </a:cubicBezTo>
                  <a:cubicBezTo>
                    <a:pt x="3" y="12"/>
                    <a:pt x="21" y="0"/>
                    <a:pt x="44" y="0"/>
                  </a:cubicBezTo>
                  <a:cubicBezTo>
                    <a:pt x="60" y="0"/>
                    <a:pt x="73" y="5"/>
                    <a:pt x="83" y="12"/>
                  </a:cubicBezTo>
                  <a:lnTo>
                    <a:pt x="76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6E377889-14B4-735F-8F97-FBA4C1CC4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276" y="4834375"/>
              <a:ext cx="145453" cy="171229"/>
            </a:xfrm>
            <a:custGeom>
              <a:avLst/>
              <a:gdLst>
                <a:gd name="T0" fmla="*/ 65 w 65"/>
                <a:gd name="T1" fmla="*/ 12 h 76"/>
                <a:gd name="T2" fmla="*/ 58 w 65"/>
                <a:gd name="T3" fmla="*/ 19 h 76"/>
                <a:gd name="T4" fmla="*/ 38 w 65"/>
                <a:gd name="T5" fmla="*/ 11 h 76"/>
                <a:gd name="T6" fmla="*/ 12 w 65"/>
                <a:gd name="T7" fmla="*/ 38 h 76"/>
                <a:gd name="T8" fmla="*/ 38 w 65"/>
                <a:gd name="T9" fmla="*/ 65 h 76"/>
                <a:gd name="T10" fmla="*/ 58 w 65"/>
                <a:gd name="T11" fmla="*/ 57 h 76"/>
                <a:gd name="T12" fmla="*/ 65 w 65"/>
                <a:gd name="T13" fmla="*/ 65 h 76"/>
                <a:gd name="T14" fmla="*/ 38 w 65"/>
                <a:gd name="T15" fmla="*/ 76 h 76"/>
                <a:gd name="T16" fmla="*/ 0 w 65"/>
                <a:gd name="T17" fmla="*/ 38 h 76"/>
                <a:gd name="T18" fmla="*/ 38 w 65"/>
                <a:gd name="T19" fmla="*/ 0 h 76"/>
                <a:gd name="T20" fmla="*/ 65 w 65"/>
                <a:gd name="T2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76">
                  <a:moveTo>
                    <a:pt x="65" y="12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2" y="14"/>
                    <a:pt x="46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  <a:cubicBezTo>
                    <a:pt x="12" y="54"/>
                    <a:pt x="23" y="65"/>
                    <a:pt x="38" y="65"/>
                  </a:cubicBezTo>
                  <a:cubicBezTo>
                    <a:pt x="46" y="65"/>
                    <a:pt x="53" y="62"/>
                    <a:pt x="58" y="57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8" y="72"/>
                    <a:pt x="49" y="76"/>
                    <a:pt x="38" y="76"/>
                  </a:cubicBezTo>
                  <a:cubicBezTo>
                    <a:pt x="15" y="76"/>
                    <a:pt x="0" y="60"/>
                    <a:pt x="0" y="38"/>
                  </a:cubicBezTo>
                  <a:cubicBezTo>
                    <a:pt x="0" y="17"/>
                    <a:pt x="15" y="0"/>
                    <a:pt x="38" y="0"/>
                  </a:cubicBezTo>
                  <a:cubicBezTo>
                    <a:pt x="49" y="0"/>
                    <a:pt x="58" y="4"/>
                    <a:pt x="65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C1DC0ECF-3B12-811E-5ECD-3031FBD942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8823" y="4834375"/>
              <a:ext cx="173070" cy="171229"/>
            </a:xfrm>
            <a:custGeom>
              <a:avLst/>
              <a:gdLst>
                <a:gd name="T0" fmla="*/ 77 w 77"/>
                <a:gd name="T1" fmla="*/ 38 h 76"/>
                <a:gd name="T2" fmla="*/ 38 w 77"/>
                <a:gd name="T3" fmla="*/ 76 h 76"/>
                <a:gd name="T4" fmla="*/ 0 w 77"/>
                <a:gd name="T5" fmla="*/ 38 h 76"/>
                <a:gd name="T6" fmla="*/ 38 w 77"/>
                <a:gd name="T7" fmla="*/ 0 h 76"/>
                <a:gd name="T8" fmla="*/ 77 w 77"/>
                <a:gd name="T9" fmla="*/ 38 h 76"/>
                <a:gd name="T10" fmla="*/ 12 w 77"/>
                <a:gd name="T11" fmla="*/ 38 h 76"/>
                <a:gd name="T12" fmla="*/ 38 w 77"/>
                <a:gd name="T13" fmla="*/ 65 h 76"/>
                <a:gd name="T14" fmla="*/ 65 w 77"/>
                <a:gd name="T15" fmla="*/ 38 h 76"/>
                <a:gd name="T16" fmla="*/ 38 w 77"/>
                <a:gd name="T17" fmla="*/ 11 h 76"/>
                <a:gd name="T18" fmla="*/ 12 w 77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6">
                  <a:moveTo>
                    <a:pt x="77" y="38"/>
                  </a:moveTo>
                  <a:cubicBezTo>
                    <a:pt x="77" y="60"/>
                    <a:pt x="60" y="76"/>
                    <a:pt x="38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7"/>
                    <a:pt x="16" y="0"/>
                    <a:pt x="38" y="0"/>
                  </a:cubicBezTo>
                  <a:cubicBezTo>
                    <a:pt x="60" y="0"/>
                    <a:pt x="77" y="17"/>
                    <a:pt x="77" y="38"/>
                  </a:cubicBezTo>
                  <a:moveTo>
                    <a:pt x="12" y="38"/>
                  </a:moveTo>
                  <a:cubicBezTo>
                    <a:pt x="12" y="54"/>
                    <a:pt x="23" y="65"/>
                    <a:pt x="38" y="65"/>
                  </a:cubicBezTo>
                  <a:cubicBezTo>
                    <a:pt x="54" y="65"/>
                    <a:pt x="65" y="54"/>
                    <a:pt x="65" y="38"/>
                  </a:cubicBezTo>
                  <a:cubicBezTo>
                    <a:pt x="65" y="22"/>
                    <a:pt x="54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88ADC94-17FD-41E4-5CBF-6D2ECCED4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143" y="4784663"/>
              <a:ext cx="141770" cy="220940"/>
            </a:xfrm>
            <a:custGeom>
              <a:avLst/>
              <a:gdLst>
                <a:gd name="T0" fmla="*/ 59 w 63"/>
                <a:gd name="T1" fmla="*/ 34 h 98"/>
                <a:gd name="T2" fmla="*/ 28 w 63"/>
                <a:gd name="T3" fmla="*/ 34 h 98"/>
                <a:gd name="T4" fmla="*/ 28 w 63"/>
                <a:gd name="T5" fmla="*/ 71 h 98"/>
                <a:gd name="T6" fmla="*/ 42 w 63"/>
                <a:gd name="T7" fmla="*/ 87 h 98"/>
                <a:gd name="T8" fmla="*/ 57 w 63"/>
                <a:gd name="T9" fmla="*/ 82 h 98"/>
                <a:gd name="T10" fmla="*/ 63 w 63"/>
                <a:gd name="T11" fmla="*/ 91 h 98"/>
                <a:gd name="T12" fmla="*/ 41 w 63"/>
                <a:gd name="T13" fmla="*/ 98 h 98"/>
                <a:gd name="T14" fmla="*/ 16 w 63"/>
                <a:gd name="T15" fmla="*/ 71 h 98"/>
                <a:gd name="T16" fmla="*/ 16 w 63"/>
                <a:gd name="T17" fmla="*/ 34 h 98"/>
                <a:gd name="T18" fmla="*/ 0 w 63"/>
                <a:gd name="T19" fmla="*/ 34 h 98"/>
                <a:gd name="T20" fmla="*/ 0 w 63"/>
                <a:gd name="T21" fmla="*/ 24 h 98"/>
                <a:gd name="T22" fmla="*/ 16 w 63"/>
                <a:gd name="T23" fmla="*/ 24 h 98"/>
                <a:gd name="T24" fmla="*/ 16 w 63"/>
                <a:gd name="T25" fmla="*/ 0 h 98"/>
                <a:gd name="T26" fmla="*/ 28 w 63"/>
                <a:gd name="T27" fmla="*/ 0 h 98"/>
                <a:gd name="T28" fmla="*/ 28 w 63"/>
                <a:gd name="T29" fmla="*/ 24 h 98"/>
                <a:gd name="T30" fmla="*/ 59 w 63"/>
                <a:gd name="T31" fmla="*/ 24 h 98"/>
                <a:gd name="T32" fmla="*/ 59 w 63"/>
                <a:gd name="T33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98">
                  <a:moveTo>
                    <a:pt x="59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34" y="87"/>
                    <a:pt x="42" y="87"/>
                  </a:cubicBezTo>
                  <a:cubicBezTo>
                    <a:pt x="48" y="87"/>
                    <a:pt x="53" y="85"/>
                    <a:pt x="57" y="82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57" y="95"/>
                    <a:pt x="50" y="98"/>
                    <a:pt x="41" y="98"/>
                  </a:cubicBezTo>
                  <a:cubicBezTo>
                    <a:pt x="25" y="98"/>
                    <a:pt x="16" y="89"/>
                    <a:pt x="16" y="7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59" y="24"/>
                    <a:pt x="59" y="24"/>
                    <a:pt x="59" y="24"/>
                  </a:cubicBezTo>
                  <a:lnTo>
                    <a:pt x="5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1BB347E7-5369-A4D6-F231-89D70B4CA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053" y="4753364"/>
              <a:ext cx="27618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CE85BC46-9475-F636-B5AC-784867682D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857" y="4834377"/>
              <a:ext cx="167547" cy="171229"/>
            </a:xfrm>
            <a:custGeom>
              <a:avLst/>
              <a:gdLst>
                <a:gd name="T0" fmla="*/ 74 w 74"/>
                <a:gd name="T1" fmla="*/ 75 h 76"/>
                <a:gd name="T2" fmla="*/ 63 w 74"/>
                <a:gd name="T3" fmla="*/ 75 h 76"/>
                <a:gd name="T4" fmla="*/ 63 w 74"/>
                <a:gd name="T5" fmla="*/ 64 h 76"/>
                <a:gd name="T6" fmla="*/ 36 w 74"/>
                <a:gd name="T7" fmla="*/ 76 h 76"/>
                <a:gd name="T8" fmla="*/ 0 w 74"/>
                <a:gd name="T9" fmla="*/ 38 h 76"/>
                <a:gd name="T10" fmla="*/ 36 w 74"/>
                <a:gd name="T11" fmla="*/ 0 h 76"/>
                <a:gd name="T12" fmla="*/ 63 w 74"/>
                <a:gd name="T13" fmla="*/ 13 h 76"/>
                <a:gd name="T14" fmla="*/ 63 w 74"/>
                <a:gd name="T15" fmla="*/ 2 h 76"/>
                <a:gd name="T16" fmla="*/ 74 w 74"/>
                <a:gd name="T17" fmla="*/ 2 h 76"/>
                <a:gd name="T18" fmla="*/ 74 w 74"/>
                <a:gd name="T19" fmla="*/ 75 h 76"/>
                <a:gd name="T20" fmla="*/ 11 w 74"/>
                <a:gd name="T21" fmla="*/ 38 h 76"/>
                <a:gd name="T22" fmla="*/ 37 w 74"/>
                <a:gd name="T23" fmla="*/ 65 h 76"/>
                <a:gd name="T24" fmla="*/ 63 w 74"/>
                <a:gd name="T25" fmla="*/ 38 h 76"/>
                <a:gd name="T26" fmla="*/ 37 w 74"/>
                <a:gd name="T27" fmla="*/ 11 h 76"/>
                <a:gd name="T28" fmla="*/ 11 w 74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76">
                  <a:moveTo>
                    <a:pt x="74" y="75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7" y="71"/>
                    <a:pt x="48" y="76"/>
                    <a:pt x="36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8" y="0"/>
                    <a:pt x="57" y="5"/>
                    <a:pt x="63" y="1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74" y="2"/>
                    <a:pt x="74" y="2"/>
                    <a:pt x="74" y="2"/>
                  </a:cubicBezTo>
                  <a:lnTo>
                    <a:pt x="74" y="75"/>
                  </a:lnTo>
                  <a:close/>
                  <a:moveTo>
                    <a:pt x="11" y="38"/>
                  </a:moveTo>
                  <a:cubicBezTo>
                    <a:pt x="11" y="53"/>
                    <a:pt x="22" y="65"/>
                    <a:pt x="37" y="65"/>
                  </a:cubicBezTo>
                  <a:cubicBezTo>
                    <a:pt x="53" y="65"/>
                    <a:pt x="63" y="54"/>
                    <a:pt x="63" y="38"/>
                  </a:cubicBezTo>
                  <a:cubicBezTo>
                    <a:pt x="63" y="23"/>
                    <a:pt x="53" y="11"/>
                    <a:pt x="37" y="11"/>
                  </a:cubicBezTo>
                  <a:cubicBezTo>
                    <a:pt x="22" y="11"/>
                    <a:pt x="11" y="23"/>
                    <a:pt x="11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254FA34F-BCEE-72D2-4352-2517743EF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635" y="4834377"/>
              <a:ext cx="149135" cy="169387"/>
            </a:xfrm>
            <a:custGeom>
              <a:avLst/>
              <a:gdLst>
                <a:gd name="T0" fmla="*/ 66 w 66"/>
                <a:gd name="T1" fmla="*/ 29 h 75"/>
                <a:gd name="T2" fmla="*/ 66 w 66"/>
                <a:gd name="T3" fmla="*/ 75 h 75"/>
                <a:gd name="T4" fmla="*/ 55 w 66"/>
                <a:gd name="T5" fmla="*/ 75 h 75"/>
                <a:gd name="T6" fmla="*/ 55 w 66"/>
                <a:gd name="T7" fmla="*/ 33 h 75"/>
                <a:gd name="T8" fmla="*/ 34 w 66"/>
                <a:gd name="T9" fmla="*/ 11 h 75"/>
                <a:gd name="T10" fmla="*/ 11 w 66"/>
                <a:gd name="T11" fmla="*/ 33 h 75"/>
                <a:gd name="T12" fmla="*/ 11 w 66"/>
                <a:gd name="T13" fmla="*/ 75 h 75"/>
                <a:gd name="T14" fmla="*/ 0 w 66"/>
                <a:gd name="T15" fmla="*/ 75 h 75"/>
                <a:gd name="T16" fmla="*/ 0 w 66"/>
                <a:gd name="T17" fmla="*/ 2 h 75"/>
                <a:gd name="T18" fmla="*/ 11 w 66"/>
                <a:gd name="T19" fmla="*/ 2 h 75"/>
                <a:gd name="T20" fmla="*/ 11 w 66"/>
                <a:gd name="T21" fmla="*/ 12 h 75"/>
                <a:gd name="T22" fmla="*/ 36 w 66"/>
                <a:gd name="T23" fmla="*/ 0 h 75"/>
                <a:gd name="T24" fmla="*/ 66 w 66"/>
                <a:gd name="T25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5">
                  <a:moveTo>
                    <a:pt x="66" y="29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19"/>
                    <a:pt x="47" y="11"/>
                    <a:pt x="34" y="11"/>
                  </a:cubicBezTo>
                  <a:cubicBezTo>
                    <a:pt x="21" y="11"/>
                    <a:pt x="11" y="20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7" y="3"/>
                    <a:pt x="27" y="0"/>
                    <a:pt x="36" y="0"/>
                  </a:cubicBezTo>
                  <a:cubicBezTo>
                    <a:pt x="54" y="0"/>
                    <a:pt x="66" y="12"/>
                    <a:pt x="66" y="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F8C3995D-E73D-E22F-8131-372FB54FEC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3124" y="4753362"/>
              <a:ext cx="167547" cy="252240"/>
            </a:xfrm>
            <a:custGeom>
              <a:avLst/>
              <a:gdLst>
                <a:gd name="T0" fmla="*/ 63 w 75"/>
                <a:gd name="T1" fmla="*/ 49 h 112"/>
                <a:gd name="T2" fmla="*/ 63 w 75"/>
                <a:gd name="T3" fmla="*/ 0 h 112"/>
                <a:gd name="T4" fmla="*/ 75 w 75"/>
                <a:gd name="T5" fmla="*/ 0 h 112"/>
                <a:gd name="T6" fmla="*/ 75 w 75"/>
                <a:gd name="T7" fmla="*/ 111 h 112"/>
                <a:gd name="T8" fmla="*/ 63 w 75"/>
                <a:gd name="T9" fmla="*/ 111 h 112"/>
                <a:gd name="T10" fmla="*/ 63 w 75"/>
                <a:gd name="T11" fmla="*/ 100 h 112"/>
                <a:gd name="T12" fmla="*/ 37 w 75"/>
                <a:gd name="T13" fmla="*/ 112 h 112"/>
                <a:gd name="T14" fmla="*/ 0 w 75"/>
                <a:gd name="T15" fmla="*/ 74 h 112"/>
                <a:gd name="T16" fmla="*/ 37 w 75"/>
                <a:gd name="T17" fmla="*/ 36 h 112"/>
                <a:gd name="T18" fmla="*/ 63 w 75"/>
                <a:gd name="T19" fmla="*/ 49 h 112"/>
                <a:gd name="T20" fmla="*/ 12 w 75"/>
                <a:gd name="T21" fmla="*/ 74 h 112"/>
                <a:gd name="T22" fmla="*/ 38 w 75"/>
                <a:gd name="T23" fmla="*/ 101 h 112"/>
                <a:gd name="T24" fmla="*/ 64 w 75"/>
                <a:gd name="T25" fmla="*/ 74 h 112"/>
                <a:gd name="T26" fmla="*/ 38 w 75"/>
                <a:gd name="T27" fmla="*/ 47 h 112"/>
                <a:gd name="T28" fmla="*/ 12 w 75"/>
                <a:gd name="T29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12">
                  <a:moveTo>
                    <a:pt x="63" y="49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58" y="107"/>
                    <a:pt x="49" y="112"/>
                    <a:pt x="37" y="112"/>
                  </a:cubicBezTo>
                  <a:cubicBezTo>
                    <a:pt x="16" y="112"/>
                    <a:pt x="0" y="96"/>
                    <a:pt x="0" y="74"/>
                  </a:cubicBezTo>
                  <a:cubicBezTo>
                    <a:pt x="0" y="52"/>
                    <a:pt x="16" y="36"/>
                    <a:pt x="37" y="36"/>
                  </a:cubicBezTo>
                  <a:cubicBezTo>
                    <a:pt x="49" y="36"/>
                    <a:pt x="58" y="41"/>
                    <a:pt x="63" y="49"/>
                  </a:cubicBezTo>
                  <a:moveTo>
                    <a:pt x="12" y="74"/>
                  </a:moveTo>
                  <a:cubicBezTo>
                    <a:pt x="12" y="89"/>
                    <a:pt x="23" y="101"/>
                    <a:pt x="38" y="101"/>
                  </a:cubicBezTo>
                  <a:cubicBezTo>
                    <a:pt x="53" y="101"/>
                    <a:pt x="64" y="90"/>
                    <a:pt x="64" y="74"/>
                  </a:cubicBezTo>
                  <a:cubicBezTo>
                    <a:pt x="64" y="59"/>
                    <a:pt x="53" y="47"/>
                    <a:pt x="38" y="47"/>
                  </a:cubicBezTo>
                  <a:cubicBezTo>
                    <a:pt x="22" y="47"/>
                    <a:pt x="12" y="59"/>
                    <a:pt x="12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85750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BB8A8E4-496F-4D7C-9F2A-0483E2C5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01" y="1825625"/>
            <a:ext cx="111627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CF8CC1D-7D98-4A09-BD1A-0C95C0D053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301" y="6354005"/>
            <a:ext cx="8800820" cy="2571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rgbClr val="77767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slide</a:t>
            </a:r>
            <a:endParaRPr lang="en-GB" dirty="0"/>
          </a:p>
        </p:txBody>
      </p:sp>
      <p:sp>
        <p:nvSpPr>
          <p:cNvPr id="49" name="Title 48">
            <a:extLst>
              <a:ext uri="{FF2B5EF4-FFF2-40B4-BE49-F238E27FC236}">
                <a16:creationId xmlns:a16="http://schemas.microsoft.com/office/drawing/2014/main" id="{1AB5D5F7-17DE-498F-8EAB-74569A0D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87A65BB0-8443-4976-8711-701833B17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549" y="6354005"/>
            <a:ext cx="2287514" cy="2571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D9D5D-3BC7-4FB0-8F05-2B739F170F8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28E24DB-B87E-49D0-97A8-D0EA5B45C60E}"/>
              </a:ext>
            </a:extLst>
          </p:cNvPr>
          <p:cNvCxnSpPr/>
          <p:nvPr userDrawn="1"/>
        </p:nvCxnSpPr>
        <p:spPr>
          <a:xfrm>
            <a:off x="513301" y="6166883"/>
            <a:ext cx="11162762" cy="0"/>
          </a:xfrm>
          <a:prstGeom prst="line">
            <a:avLst/>
          </a:prstGeom>
          <a:ln w="28575">
            <a:solidFill>
              <a:srgbClr val="60B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9166614-0C7B-B85B-6B1E-2D400F6CE108}"/>
              </a:ext>
            </a:extLst>
          </p:cNvPr>
          <p:cNvGrpSpPr/>
          <p:nvPr userDrawn="1"/>
        </p:nvGrpSpPr>
        <p:grpSpPr>
          <a:xfrm>
            <a:off x="9157997" y="365120"/>
            <a:ext cx="2518066" cy="782311"/>
            <a:chOff x="1408383" y="4252565"/>
            <a:chExt cx="2844602" cy="883759"/>
          </a:xfrm>
          <a:solidFill>
            <a:srgbClr val="10263B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9B38A31-104C-33DC-6234-3221D34CA2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8383" y="4252565"/>
              <a:ext cx="707008" cy="883759"/>
            </a:xfrm>
            <a:custGeom>
              <a:avLst/>
              <a:gdLst>
                <a:gd name="T0" fmla="*/ 192 w 315"/>
                <a:gd name="T1" fmla="*/ 393 h 393"/>
                <a:gd name="T2" fmla="*/ 21 w 315"/>
                <a:gd name="T3" fmla="*/ 393 h 393"/>
                <a:gd name="T4" fmla="*/ 0 w 315"/>
                <a:gd name="T5" fmla="*/ 373 h 393"/>
                <a:gd name="T6" fmla="*/ 0 w 315"/>
                <a:gd name="T7" fmla="*/ 225 h 393"/>
                <a:gd name="T8" fmla="*/ 21 w 315"/>
                <a:gd name="T9" fmla="*/ 205 h 393"/>
                <a:gd name="T10" fmla="*/ 192 w 315"/>
                <a:gd name="T11" fmla="*/ 205 h 393"/>
                <a:gd name="T12" fmla="*/ 228 w 315"/>
                <a:gd name="T13" fmla="*/ 197 h 393"/>
                <a:gd name="T14" fmla="*/ 192 w 315"/>
                <a:gd name="T15" fmla="*/ 188 h 393"/>
                <a:gd name="T16" fmla="*/ 21 w 315"/>
                <a:gd name="T17" fmla="*/ 188 h 393"/>
                <a:gd name="T18" fmla="*/ 0 w 315"/>
                <a:gd name="T19" fmla="*/ 168 h 393"/>
                <a:gd name="T20" fmla="*/ 0 w 315"/>
                <a:gd name="T21" fmla="*/ 21 h 393"/>
                <a:gd name="T22" fmla="*/ 21 w 315"/>
                <a:gd name="T23" fmla="*/ 0 h 393"/>
                <a:gd name="T24" fmla="*/ 192 w 315"/>
                <a:gd name="T25" fmla="*/ 0 h 393"/>
                <a:gd name="T26" fmla="*/ 315 w 315"/>
                <a:gd name="T27" fmla="*/ 123 h 393"/>
                <a:gd name="T28" fmla="*/ 290 w 315"/>
                <a:gd name="T29" fmla="*/ 197 h 393"/>
                <a:gd name="T30" fmla="*/ 315 w 315"/>
                <a:gd name="T31" fmla="*/ 270 h 393"/>
                <a:gd name="T32" fmla="*/ 192 w 315"/>
                <a:gd name="T33" fmla="*/ 393 h 393"/>
                <a:gd name="T34" fmla="*/ 41 w 315"/>
                <a:gd name="T35" fmla="*/ 352 h 393"/>
                <a:gd name="T36" fmla="*/ 192 w 315"/>
                <a:gd name="T37" fmla="*/ 352 h 393"/>
                <a:gd name="T38" fmla="*/ 274 w 315"/>
                <a:gd name="T39" fmla="*/ 270 h 393"/>
                <a:gd name="T40" fmla="*/ 261 w 315"/>
                <a:gd name="T41" fmla="*/ 225 h 393"/>
                <a:gd name="T42" fmla="*/ 192 w 315"/>
                <a:gd name="T43" fmla="*/ 246 h 393"/>
                <a:gd name="T44" fmla="*/ 41 w 315"/>
                <a:gd name="T45" fmla="*/ 246 h 393"/>
                <a:gd name="T46" fmla="*/ 41 w 315"/>
                <a:gd name="T47" fmla="*/ 352 h 393"/>
                <a:gd name="T48" fmla="*/ 41 w 315"/>
                <a:gd name="T49" fmla="*/ 147 h 393"/>
                <a:gd name="T50" fmla="*/ 192 w 315"/>
                <a:gd name="T51" fmla="*/ 147 h 393"/>
                <a:gd name="T52" fmla="*/ 261 w 315"/>
                <a:gd name="T53" fmla="*/ 168 h 393"/>
                <a:gd name="T54" fmla="*/ 274 w 315"/>
                <a:gd name="T55" fmla="*/ 123 h 393"/>
                <a:gd name="T56" fmla="*/ 192 w 315"/>
                <a:gd name="T57" fmla="*/ 41 h 393"/>
                <a:gd name="T58" fmla="*/ 41 w 315"/>
                <a:gd name="T59" fmla="*/ 41 h 393"/>
                <a:gd name="T60" fmla="*/ 41 w 315"/>
                <a:gd name="T61" fmla="*/ 14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5" h="393">
                  <a:moveTo>
                    <a:pt x="192" y="393"/>
                  </a:moveTo>
                  <a:cubicBezTo>
                    <a:pt x="21" y="393"/>
                    <a:pt x="21" y="393"/>
                    <a:pt x="21" y="393"/>
                  </a:cubicBezTo>
                  <a:cubicBezTo>
                    <a:pt x="9" y="393"/>
                    <a:pt x="0" y="384"/>
                    <a:pt x="0" y="373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4"/>
                    <a:pt x="9" y="205"/>
                    <a:pt x="21" y="205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205" y="205"/>
                    <a:pt x="218" y="202"/>
                    <a:pt x="228" y="197"/>
                  </a:cubicBezTo>
                  <a:cubicBezTo>
                    <a:pt x="218" y="191"/>
                    <a:pt x="205" y="188"/>
                    <a:pt x="192" y="188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9" y="188"/>
                    <a:pt x="0" y="179"/>
                    <a:pt x="0" y="16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60" y="0"/>
                    <a:pt x="315" y="55"/>
                    <a:pt x="315" y="123"/>
                  </a:cubicBezTo>
                  <a:cubicBezTo>
                    <a:pt x="315" y="151"/>
                    <a:pt x="306" y="176"/>
                    <a:pt x="290" y="197"/>
                  </a:cubicBezTo>
                  <a:cubicBezTo>
                    <a:pt x="306" y="217"/>
                    <a:pt x="315" y="243"/>
                    <a:pt x="315" y="270"/>
                  </a:cubicBezTo>
                  <a:cubicBezTo>
                    <a:pt x="315" y="338"/>
                    <a:pt x="260" y="393"/>
                    <a:pt x="192" y="393"/>
                  </a:cubicBezTo>
                  <a:moveTo>
                    <a:pt x="41" y="352"/>
                  </a:moveTo>
                  <a:cubicBezTo>
                    <a:pt x="192" y="352"/>
                    <a:pt x="192" y="352"/>
                    <a:pt x="192" y="352"/>
                  </a:cubicBezTo>
                  <a:cubicBezTo>
                    <a:pt x="237" y="352"/>
                    <a:pt x="274" y="315"/>
                    <a:pt x="274" y="270"/>
                  </a:cubicBezTo>
                  <a:cubicBezTo>
                    <a:pt x="274" y="253"/>
                    <a:pt x="269" y="238"/>
                    <a:pt x="261" y="225"/>
                  </a:cubicBezTo>
                  <a:cubicBezTo>
                    <a:pt x="241" y="238"/>
                    <a:pt x="218" y="246"/>
                    <a:pt x="192" y="246"/>
                  </a:cubicBezTo>
                  <a:cubicBezTo>
                    <a:pt x="41" y="246"/>
                    <a:pt x="41" y="246"/>
                    <a:pt x="41" y="246"/>
                  </a:cubicBezTo>
                  <a:lnTo>
                    <a:pt x="41" y="352"/>
                  </a:lnTo>
                  <a:close/>
                  <a:moveTo>
                    <a:pt x="41" y="147"/>
                  </a:moveTo>
                  <a:cubicBezTo>
                    <a:pt x="192" y="147"/>
                    <a:pt x="192" y="147"/>
                    <a:pt x="192" y="147"/>
                  </a:cubicBezTo>
                  <a:cubicBezTo>
                    <a:pt x="218" y="147"/>
                    <a:pt x="241" y="155"/>
                    <a:pt x="261" y="168"/>
                  </a:cubicBezTo>
                  <a:cubicBezTo>
                    <a:pt x="269" y="155"/>
                    <a:pt x="274" y="140"/>
                    <a:pt x="274" y="123"/>
                  </a:cubicBezTo>
                  <a:cubicBezTo>
                    <a:pt x="274" y="78"/>
                    <a:pt x="237" y="41"/>
                    <a:pt x="192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361E33E4-9A32-7A4F-4A64-8DDD61C89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4813" y="4423793"/>
              <a:ext cx="202528" cy="243034"/>
            </a:xfrm>
            <a:custGeom>
              <a:avLst/>
              <a:gdLst>
                <a:gd name="T0" fmla="*/ 46 w 90"/>
                <a:gd name="T1" fmla="*/ 0 h 108"/>
                <a:gd name="T2" fmla="*/ 88 w 90"/>
                <a:gd name="T3" fmla="*/ 30 h 108"/>
                <a:gd name="T4" fmla="*/ 73 w 90"/>
                <a:gd name="T5" fmla="*/ 53 h 108"/>
                <a:gd name="T6" fmla="*/ 90 w 90"/>
                <a:gd name="T7" fmla="*/ 77 h 108"/>
                <a:gd name="T8" fmla="*/ 49 w 90"/>
                <a:gd name="T9" fmla="*/ 108 h 108"/>
                <a:gd name="T10" fmla="*/ 0 w 90"/>
                <a:gd name="T11" fmla="*/ 108 h 108"/>
                <a:gd name="T12" fmla="*/ 0 w 90"/>
                <a:gd name="T13" fmla="*/ 0 h 108"/>
                <a:gd name="T14" fmla="*/ 46 w 90"/>
                <a:gd name="T15" fmla="*/ 0 h 108"/>
                <a:gd name="T16" fmla="*/ 26 w 90"/>
                <a:gd name="T17" fmla="*/ 21 h 108"/>
                <a:gd name="T18" fmla="*/ 26 w 90"/>
                <a:gd name="T19" fmla="*/ 43 h 108"/>
                <a:gd name="T20" fmla="*/ 46 w 90"/>
                <a:gd name="T21" fmla="*/ 43 h 108"/>
                <a:gd name="T22" fmla="*/ 61 w 90"/>
                <a:gd name="T23" fmla="*/ 32 h 108"/>
                <a:gd name="T24" fmla="*/ 46 w 90"/>
                <a:gd name="T25" fmla="*/ 21 h 108"/>
                <a:gd name="T26" fmla="*/ 26 w 90"/>
                <a:gd name="T27" fmla="*/ 21 h 108"/>
                <a:gd name="T28" fmla="*/ 26 w 90"/>
                <a:gd name="T29" fmla="*/ 64 h 108"/>
                <a:gd name="T30" fmla="*/ 26 w 90"/>
                <a:gd name="T31" fmla="*/ 86 h 108"/>
                <a:gd name="T32" fmla="*/ 48 w 90"/>
                <a:gd name="T33" fmla="*/ 86 h 108"/>
                <a:gd name="T34" fmla="*/ 64 w 90"/>
                <a:gd name="T35" fmla="*/ 75 h 108"/>
                <a:gd name="T36" fmla="*/ 48 w 90"/>
                <a:gd name="T37" fmla="*/ 64 h 108"/>
                <a:gd name="T38" fmla="*/ 26 w 90"/>
                <a:gd name="T39" fmla="*/ 6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08">
                  <a:moveTo>
                    <a:pt x="46" y="0"/>
                  </a:moveTo>
                  <a:cubicBezTo>
                    <a:pt x="74" y="0"/>
                    <a:pt x="88" y="10"/>
                    <a:pt x="88" y="30"/>
                  </a:cubicBezTo>
                  <a:cubicBezTo>
                    <a:pt x="88" y="41"/>
                    <a:pt x="82" y="49"/>
                    <a:pt x="73" y="53"/>
                  </a:cubicBezTo>
                  <a:cubicBezTo>
                    <a:pt x="83" y="56"/>
                    <a:pt x="90" y="66"/>
                    <a:pt x="90" y="77"/>
                  </a:cubicBezTo>
                  <a:cubicBezTo>
                    <a:pt x="90" y="96"/>
                    <a:pt x="77" y="108"/>
                    <a:pt x="49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6" y="21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5" y="43"/>
                    <a:pt x="61" y="40"/>
                    <a:pt x="61" y="32"/>
                  </a:cubicBezTo>
                  <a:cubicBezTo>
                    <a:pt x="61" y="24"/>
                    <a:pt x="55" y="21"/>
                    <a:pt x="46" y="21"/>
                  </a:cubicBezTo>
                  <a:lnTo>
                    <a:pt x="26" y="21"/>
                  </a:lnTo>
                  <a:close/>
                  <a:moveTo>
                    <a:pt x="26" y="64"/>
                  </a:moveTo>
                  <a:cubicBezTo>
                    <a:pt x="26" y="86"/>
                    <a:pt x="26" y="86"/>
                    <a:pt x="26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58" y="86"/>
                    <a:pt x="64" y="83"/>
                    <a:pt x="64" y="75"/>
                  </a:cubicBezTo>
                  <a:cubicBezTo>
                    <a:pt x="64" y="67"/>
                    <a:pt x="58" y="64"/>
                    <a:pt x="48" y="64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453DC1EE-6C9E-5614-AE3A-DB2F845A9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83" y="4490075"/>
              <a:ext cx="115994" cy="176752"/>
            </a:xfrm>
            <a:custGeom>
              <a:avLst/>
              <a:gdLst>
                <a:gd name="T0" fmla="*/ 52 w 52"/>
                <a:gd name="T1" fmla="*/ 1 h 78"/>
                <a:gd name="T2" fmla="*/ 50 w 52"/>
                <a:gd name="T3" fmla="*/ 25 h 78"/>
                <a:gd name="T4" fmla="*/ 38 w 52"/>
                <a:gd name="T5" fmla="*/ 23 h 78"/>
                <a:gd name="T6" fmla="*/ 24 w 52"/>
                <a:gd name="T7" fmla="*/ 37 h 78"/>
                <a:gd name="T8" fmla="*/ 24 w 52"/>
                <a:gd name="T9" fmla="*/ 78 h 78"/>
                <a:gd name="T10" fmla="*/ 0 w 52"/>
                <a:gd name="T11" fmla="*/ 78 h 78"/>
                <a:gd name="T12" fmla="*/ 0 w 52"/>
                <a:gd name="T13" fmla="*/ 2 h 78"/>
                <a:gd name="T14" fmla="*/ 23 w 52"/>
                <a:gd name="T15" fmla="*/ 2 h 78"/>
                <a:gd name="T16" fmla="*/ 23 w 52"/>
                <a:gd name="T17" fmla="*/ 11 h 78"/>
                <a:gd name="T18" fmla="*/ 44 w 52"/>
                <a:gd name="T19" fmla="*/ 0 h 78"/>
                <a:gd name="T20" fmla="*/ 52 w 52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78">
                  <a:moveTo>
                    <a:pt x="52" y="1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7" y="24"/>
                    <a:pt x="42" y="23"/>
                    <a:pt x="38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4" y="0"/>
                    <a:pt x="44" y="0"/>
                  </a:cubicBezTo>
                  <a:cubicBezTo>
                    <a:pt x="47" y="0"/>
                    <a:pt x="50" y="0"/>
                    <a:pt x="5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4AFB0775-99E7-9E4A-2872-175F235714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1205" y="4490075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5F1C63F-28D1-D72B-C5D8-0D4BA3AF8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1098" y="4409065"/>
              <a:ext cx="66282" cy="257763"/>
            </a:xfrm>
            <a:custGeom>
              <a:avLst/>
              <a:gdLst>
                <a:gd name="T0" fmla="*/ 29 w 29"/>
                <a:gd name="T1" fmla="*/ 15 h 114"/>
                <a:gd name="T2" fmla="*/ 15 w 29"/>
                <a:gd name="T3" fmla="*/ 29 h 114"/>
                <a:gd name="T4" fmla="*/ 0 w 29"/>
                <a:gd name="T5" fmla="*/ 15 h 114"/>
                <a:gd name="T6" fmla="*/ 15 w 29"/>
                <a:gd name="T7" fmla="*/ 0 h 114"/>
                <a:gd name="T8" fmla="*/ 29 w 29"/>
                <a:gd name="T9" fmla="*/ 15 h 114"/>
                <a:gd name="T10" fmla="*/ 27 w 29"/>
                <a:gd name="T11" fmla="*/ 114 h 114"/>
                <a:gd name="T12" fmla="*/ 3 w 29"/>
                <a:gd name="T13" fmla="*/ 114 h 114"/>
                <a:gd name="T14" fmla="*/ 3 w 29"/>
                <a:gd name="T15" fmla="*/ 38 h 114"/>
                <a:gd name="T16" fmla="*/ 27 w 29"/>
                <a:gd name="T17" fmla="*/ 38 h 114"/>
                <a:gd name="T18" fmla="*/ 27 w 29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4">
                  <a:moveTo>
                    <a:pt x="29" y="15"/>
                  </a:move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moveTo>
                    <a:pt x="27" y="114"/>
                  </a:moveTo>
                  <a:cubicBezTo>
                    <a:pt x="3" y="114"/>
                    <a:pt x="3" y="114"/>
                    <a:pt x="3" y="11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7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72B2C61-1171-065D-8FBB-2D002326E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1" y="4490076"/>
              <a:ext cx="162023" cy="176752"/>
            </a:xfrm>
            <a:custGeom>
              <a:avLst/>
              <a:gdLst>
                <a:gd name="T0" fmla="*/ 72 w 72"/>
                <a:gd name="T1" fmla="*/ 28 h 78"/>
                <a:gd name="T2" fmla="*/ 72 w 72"/>
                <a:gd name="T3" fmla="*/ 78 h 78"/>
                <a:gd name="T4" fmla="*/ 48 w 72"/>
                <a:gd name="T5" fmla="*/ 78 h 78"/>
                <a:gd name="T6" fmla="*/ 48 w 72"/>
                <a:gd name="T7" fmla="*/ 36 h 78"/>
                <a:gd name="T8" fmla="*/ 36 w 72"/>
                <a:gd name="T9" fmla="*/ 23 h 78"/>
                <a:gd name="T10" fmla="*/ 24 w 72"/>
                <a:gd name="T11" fmla="*/ 37 h 78"/>
                <a:gd name="T12" fmla="*/ 24 w 72"/>
                <a:gd name="T13" fmla="*/ 78 h 78"/>
                <a:gd name="T14" fmla="*/ 0 w 72"/>
                <a:gd name="T15" fmla="*/ 78 h 78"/>
                <a:gd name="T16" fmla="*/ 0 w 72"/>
                <a:gd name="T17" fmla="*/ 2 h 78"/>
                <a:gd name="T18" fmla="*/ 23 w 72"/>
                <a:gd name="T19" fmla="*/ 2 h 78"/>
                <a:gd name="T20" fmla="*/ 23 w 72"/>
                <a:gd name="T21" fmla="*/ 11 h 78"/>
                <a:gd name="T22" fmla="*/ 45 w 72"/>
                <a:gd name="T23" fmla="*/ 0 h 78"/>
                <a:gd name="T24" fmla="*/ 72 w 72"/>
                <a:gd name="T25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8">
                  <a:moveTo>
                    <a:pt x="72" y="28"/>
                  </a:moveTo>
                  <a:cubicBezTo>
                    <a:pt x="72" y="78"/>
                    <a:pt x="72" y="78"/>
                    <a:pt x="7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28"/>
                    <a:pt x="43" y="23"/>
                    <a:pt x="36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5" y="0"/>
                    <a:pt x="45" y="0"/>
                  </a:cubicBezTo>
                  <a:cubicBezTo>
                    <a:pt x="60" y="0"/>
                    <a:pt x="72" y="10"/>
                    <a:pt x="72" y="2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152458D2-21F2-AC71-B356-FB6382F37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378" y="4423794"/>
              <a:ext cx="217258" cy="243034"/>
            </a:xfrm>
            <a:custGeom>
              <a:avLst/>
              <a:gdLst>
                <a:gd name="T0" fmla="*/ 32 w 118"/>
                <a:gd name="T1" fmla="*/ 50 h 132"/>
                <a:gd name="T2" fmla="*/ 87 w 118"/>
                <a:gd name="T3" fmla="*/ 50 h 132"/>
                <a:gd name="T4" fmla="*/ 87 w 118"/>
                <a:gd name="T5" fmla="*/ 0 h 132"/>
                <a:gd name="T6" fmla="*/ 118 w 118"/>
                <a:gd name="T7" fmla="*/ 0 h 132"/>
                <a:gd name="T8" fmla="*/ 118 w 118"/>
                <a:gd name="T9" fmla="*/ 132 h 132"/>
                <a:gd name="T10" fmla="*/ 87 w 118"/>
                <a:gd name="T11" fmla="*/ 132 h 132"/>
                <a:gd name="T12" fmla="*/ 87 w 118"/>
                <a:gd name="T13" fmla="*/ 79 h 132"/>
                <a:gd name="T14" fmla="*/ 32 w 118"/>
                <a:gd name="T15" fmla="*/ 79 h 132"/>
                <a:gd name="T16" fmla="*/ 32 w 118"/>
                <a:gd name="T17" fmla="*/ 132 h 132"/>
                <a:gd name="T18" fmla="*/ 0 w 118"/>
                <a:gd name="T19" fmla="*/ 132 h 132"/>
                <a:gd name="T20" fmla="*/ 0 w 118"/>
                <a:gd name="T21" fmla="*/ 0 h 132"/>
                <a:gd name="T22" fmla="*/ 32 w 118"/>
                <a:gd name="T23" fmla="*/ 0 h 132"/>
                <a:gd name="T24" fmla="*/ 32 w 118"/>
                <a:gd name="T25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32">
                  <a:moveTo>
                    <a:pt x="32" y="50"/>
                  </a:moveTo>
                  <a:lnTo>
                    <a:pt x="87" y="50"/>
                  </a:lnTo>
                  <a:lnTo>
                    <a:pt x="87" y="0"/>
                  </a:lnTo>
                  <a:lnTo>
                    <a:pt x="118" y="0"/>
                  </a:lnTo>
                  <a:lnTo>
                    <a:pt x="118" y="132"/>
                  </a:lnTo>
                  <a:lnTo>
                    <a:pt x="87" y="132"/>
                  </a:lnTo>
                  <a:lnTo>
                    <a:pt x="87" y="79"/>
                  </a:lnTo>
                  <a:lnTo>
                    <a:pt x="32" y="79"/>
                  </a:lnTo>
                  <a:lnTo>
                    <a:pt x="3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709BB5F9-177C-78CC-58AD-25FA251B0B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19" y="4490076"/>
              <a:ext cx="173070" cy="180434"/>
            </a:xfrm>
            <a:custGeom>
              <a:avLst/>
              <a:gdLst>
                <a:gd name="T0" fmla="*/ 77 w 77"/>
                <a:gd name="T1" fmla="*/ 40 h 80"/>
                <a:gd name="T2" fmla="*/ 76 w 77"/>
                <a:gd name="T3" fmla="*/ 47 h 80"/>
                <a:gd name="T4" fmla="*/ 25 w 77"/>
                <a:gd name="T5" fmla="*/ 47 h 80"/>
                <a:gd name="T6" fmla="*/ 41 w 77"/>
                <a:gd name="T7" fmla="*/ 59 h 80"/>
                <a:gd name="T8" fmla="*/ 58 w 77"/>
                <a:gd name="T9" fmla="*/ 53 h 80"/>
                <a:gd name="T10" fmla="*/ 73 w 77"/>
                <a:gd name="T11" fmla="*/ 67 h 80"/>
                <a:gd name="T12" fmla="*/ 40 w 77"/>
                <a:gd name="T13" fmla="*/ 80 h 80"/>
                <a:gd name="T14" fmla="*/ 0 w 77"/>
                <a:gd name="T15" fmla="*/ 40 h 80"/>
                <a:gd name="T16" fmla="*/ 39 w 77"/>
                <a:gd name="T17" fmla="*/ 0 h 80"/>
                <a:gd name="T18" fmla="*/ 77 w 77"/>
                <a:gd name="T19" fmla="*/ 40 h 80"/>
                <a:gd name="T20" fmla="*/ 25 w 77"/>
                <a:gd name="T21" fmla="*/ 32 h 80"/>
                <a:gd name="T22" fmla="*/ 53 w 77"/>
                <a:gd name="T23" fmla="*/ 32 h 80"/>
                <a:gd name="T24" fmla="*/ 39 w 77"/>
                <a:gd name="T25" fmla="*/ 20 h 80"/>
                <a:gd name="T26" fmla="*/ 25 w 77"/>
                <a:gd name="T2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80">
                  <a:moveTo>
                    <a:pt x="77" y="40"/>
                  </a:moveTo>
                  <a:cubicBezTo>
                    <a:pt x="77" y="42"/>
                    <a:pt x="77" y="46"/>
                    <a:pt x="7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7" y="55"/>
                    <a:pt x="33" y="59"/>
                    <a:pt x="41" y="59"/>
                  </a:cubicBezTo>
                  <a:cubicBezTo>
                    <a:pt x="47" y="59"/>
                    <a:pt x="53" y="57"/>
                    <a:pt x="58" y="53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65" y="75"/>
                    <a:pt x="54" y="80"/>
                    <a:pt x="40" y="80"/>
                  </a:cubicBezTo>
                  <a:cubicBezTo>
                    <a:pt x="16" y="80"/>
                    <a:pt x="0" y="64"/>
                    <a:pt x="0" y="40"/>
                  </a:cubicBezTo>
                  <a:cubicBezTo>
                    <a:pt x="0" y="16"/>
                    <a:pt x="16" y="0"/>
                    <a:pt x="39" y="0"/>
                  </a:cubicBezTo>
                  <a:cubicBezTo>
                    <a:pt x="61" y="0"/>
                    <a:pt x="77" y="16"/>
                    <a:pt x="77" y="40"/>
                  </a:cubicBezTo>
                  <a:moveTo>
                    <a:pt x="25" y="32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1" y="24"/>
                    <a:pt x="46" y="20"/>
                    <a:pt x="39" y="20"/>
                  </a:cubicBezTo>
                  <a:cubicBezTo>
                    <a:pt x="32" y="20"/>
                    <a:pt x="27" y="24"/>
                    <a:pt x="25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E39B235-608D-7B42-7E7C-168419332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941" y="4490076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C93D6A7-D2B2-5D80-D310-241A6B3CB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198" y="4416429"/>
              <a:ext cx="53394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BB313F97-B4D9-D64E-F933-89E5F1B7A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687" y="4445888"/>
              <a:ext cx="160182" cy="224622"/>
            </a:xfrm>
            <a:custGeom>
              <a:avLst/>
              <a:gdLst>
                <a:gd name="T0" fmla="*/ 64 w 71"/>
                <a:gd name="T1" fmla="*/ 43 h 100"/>
                <a:gd name="T2" fmla="*/ 38 w 71"/>
                <a:gd name="T3" fmla="*/ 43 h 100"/>
                <a:gd name="T4" fmla="*/ 38 w 71"/>
                <a:gd name="T5" fmla="*/ 65 h 100"/>
                <a:gd name="T6" fmla="*/ 49 w 71"/>
                <a:gd name="T7" fmla="*/ 77 h 100"/>
                <a:gd name="T8" fmla="*/ 62 w 71"/>
                <a:gd name="T9" fmla="*/ 72 h 100"/>
                <a:gd name="T10" fmla="*/ 71 w 71"/>
                <a:gd name="T11" fmla="*/ 91 h 100"/>
                <a:gd name="T12" fmla="*/ 44 w 71"/>
                <a:gd name="T13" fmla="*/ 100 h 100"/>
                <a:gd name="T14" fmla="*/ 14 w 71"/>
                <a:gd name="T15" fmla="*/ 69 h 100"/>
                <a:gd name="T16" fmla="*/ 14 w 71"/>
                <a:gd name="T17" fmla="*/ 43 h 100"/>
                <a:gd name="T18" fmla="*/ 0 w 71"/>
                <a:gd name="T19" fmla="*/ 43 h 100"/>
                <a:gd name="T20" fmla="*/ 0 w 71"/>
                <a:gd name="T21" fmla="*/ 22 h 100"/>
                <a:gd name="T22" fmla="*/ 14 w 71"/>
                <a:gd name="T23" fmla="*/ 22 h 100"/>
                <a:gd name="T24" fmla="*/ 14 w 71"/>
                <a:gd name="T25" fmla="*/ 0 h 100"/>
                <a:gd name="T26" fmla="*/ 38 w 71"/>
                <a:gd name="T27" fmla="*/ 0 h 100"/>
                <a:gd name="T28" fmla="*/ 38 w 71"/>
                <a:gd name="T29" fmla="*/ 22 h 100"/>
                <a:gd name="T30" fmla="*/ 64 w 71"/>
                <a:gd name="T31" fmla="*/ 22 h 100"/>
                <a:gd name="T32" fmla="*/ 64 w 71"/>
                <a:gd name="T3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00">
                  <a:moveTo>
                    <a:pt x="64" y="4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74"/>
                    <a:pt x="43" y="77"/>
                    <a:pt x="49" y="77"/>
                  </a:cubicBezTo>
                  <a:cubicBezTo>
                    <a:pt x="54" y="77"/>
                    <a:pt x="58" y="75"/>
                    <a:pt x="62" y="7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4" y="96"/>
                    <a:pt x="56" y="100"/>
                    <a:pt x="44" y="100"/>
                  </a:cubicBezTo>
                  <a:cubicBezTo>
                    <a:pt x="23" y="100"/>
                    <a:pt x="14" y="87"/>
                    <a:pt x="14" y="69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64" y="22"/>
                    <a:pt x="64" y="22"/>
                    <a:pt x="64" y="22"/>
                  </a:cubicBez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E8CD172E-6582-097C-A430-E56B4C76C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121" y="4414590"/>
              <a:ext cx="163864" cy="252240"/>
            </a:xfrm>
            <a:custGeom>
              <a:avLst/>
              <a:gdLst>
                <a:gd name="T0" fmla="*/ 24 w 73"/>
                <a:gd name="T1" fmla="*/ 44 h 112"/>
                <a:gd name="T2" fmla="*/ 46 w 73"/>
                <a:gd name="T3" fmla="*/ 34 h 112"/>
                <a:gd name="T4" fmla="*/ 73 w 73"/>
                <a:gd name="T5" fmla="*/ 62 h 112"/>
                <a:gd name="T6" fmla="*/ 73 w 73"/>
                <a:gd name="T7" fmla="*/ 112 h 112"/>
                <a:gd name="T8" fmla="*/ 49 w 73"/>
                <a:gd name="T9" fmla="*/ 112 h 112"/>
                <a:gd name="T10" fmla="*/ 49 w 73"/>
                <a:gd name="T11" fmla="*/ 70 h 112"/>
                <a:gd name="T12" fmla="*/ 37 w 73"/>
                <a:gd name="T13" fmla="*/ 57 h 112"/>
                <a:gd name="T14" fmla="*/ 24 w 73"/>
                <a:gd name="T15" fmla="*/ 71 h 112"/>
                <a:gd name="T16" fmla="*/ 24 w 73"/>
                <a:gd name="T17" fmla="*/ 112 h 112"/>
                <a:gd name="T18" fmla="*/ 0 w 73"/>
                <a:gd name="T19" fmla="*/ 112 h 112"/>
                <a:gd name="T20" fmla="*/ 0 w 73"/>
                <a:gd name="T21" fmla="*/ 0 h 112"/>
                <a:gd name="T22" fmla="*/ 24 w 73"/>
                <a:gd name="T23" fmla="*/ 0 h 112"/>
                <a:gd name="T24" fmla="*/ 24 w 73"/>
                <a:gd name="T25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12">
                  <a:moveTo>
                    <a:pt x="24" y="44"/>
                  </a:moveTo>
                  <a:cubicBezTo>
                    <a:pt x="29" y="37"/>
                    <a:pt x="37" y="34"/>
                    <a:pt x="46" y="34"/>
                  </a:cubicBezTo>
                  <a:cubicBezTo>
                    <a:pt x="61" y="34"/>
                    <a:pt x="73" y="44"/>
                    <a:pt x="73" y="6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62"/>
                    <a:pt x="44" y="57"/>
                    <a:pt x="37" y="57"/>
                  </a:cubicBezTo>
                  <a:cubicBezTo>
                    <a:pt x="30" y="57"/>
                    <a:pt x="24" y="61"/>
                    <a:pt x="24" y="71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EDEF25C6-BEA0-50C3-8B60-5C0F368C4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813" y="4755205"/>
              <a:ext cx="191481" cy="250398"/>
            </a:xfrm>
            <a:custGeom>
              <a:avLst/>
              <a:gdLst>
                <a:gd name="T0" fmla="*/ 76 w 85"/>
                <a:gd name="T1" fmla="*/ 22 h 111"/>
                <a:gd name="T2" fmla="*/ 44 w 85"/>
                <a:gd name="T3" fmla="*/ 12 h 111"/>
                <a:gd name="T4" fmla="*/ 16 w 85"/>
                <a:gd name="T5" fmla="*/ 32 h 111"/>
                <a:gd name="T6" fmla="*/ 41 w 85"/>
                <a:gd name="T7" fmla="*/ 49 h 111"/>
                <a:gd name="T8" fmla="*/ 51 w 85"/>
                <a:gd name="T9" fmla="*/ 50 h 111"/>
                <a:gd name="T10" fmla="*/ 85 w 85"/>
                <a:gd name="T11" fmla="*/ 79 h 111"/>
                <a:gd name="T12" fmla="*/ 42 w 85"/>
                <a:gd name="T13" fmla="*/ 111 h 111"/>
                <a:gd name="T14" fmla="*/ 0 w 85"/>
                <a:gd name="T15" fmla="*/ 97 h 111"/>
                <a:gd name="T16" fmla="*/ 6 w 85"/>
                <a:gd name="T17" fmla="*/ 87 h 111"/>
                <a:gd name="T18" fmla="*/ 42 w 85"/>
                <a:gd name="T19" fmla="*/ 99 h 111"/>
                <a:gd name="T20" fmla="*/ 72 w 85"/>
                <a:gd name="T21" fmla="*/ 80 h 111"/>
                <a:gd name="T22" fmla="*/ 46 w 85"/>
                <a:gd name="T23" fmla="*/ 62 h 111"/>
                <a:gd name="T24" fmla="*/ 35 w 85"/>
                <a:gd name="T25" fmla="*/ 61 h 111"/>
                <a:gd name="T26" fmla="*/ 3 w 85"/>
                <a:gd name="T27" fmla="*/ 32 h 111"/>
                <a:gd name="T28" fmla="*/ 44 w 85"/>
                <a:gd name="T29" fmla="*/ 0 h 111"/>
                <a:gd name="T30" fmla="*/ 83 w 85"/>
                <a:gd name="T31" fmla="*/ 12 h 111"/>
                <a:gd name="T32" fmla="*/ 76 w 85"/>
                <a:gd name="T33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1">
                  <a:moveTo>
                    <a:pt x="76" y="22"/>
                  </a:moveTo>
                  <a:cubicBezTo>
                    <a:pt x="68" y="16"/>
                    <a:pt x="57" y="12"/>
                    <a:pt x="44" y="12"/>
                  </a:cubicBezTo>
                  <a:cubicBezTo>
                    <a:pt x="28" y="12"/>
                    <a:pt x="16" y="19"/>
                    <a:pt x="16" y="32"/>
                  </a:cubicBezTo>
                  <a:cubicBezTo>
                    <a:pt x="16" y="42"/>
                    <a:pt x="24" y="47"/>
                    <a:pt x="41" y="49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69" y="52"/>
                    <a:pt x="85" y="60"/>
                    <a:pt x="85" y="79"/>
                  </a:cubicBezTo>
                  <a:cubicBezTo>
                    <a:pt x="85" y="100"/>
                    <a:pt x="65" y="111"/>
                    <a:pt x="42" y="111"/>
                  </a:cubicBezTo>
                  <a:cubicBezTo>
                    <a:pt x="26" y="111"/>
                    <a:pt x="10" y="106"/>
                    <a:pt x="0" y="9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14" y="94"/>
                    <a:pt x="28" y="99"/>
                    <a:pt x="42" y="99"/>
                  </a:cubicBezTo>
                  <a:cubicBezTo>
                    <a:pt x="59" y="99"/>
                    <a:pt x="72" y="93"/>
                    <a:pt x="72" y="80"/>
                  </a:cubicBezTo>
                  <a:cubicBezTo>
                    <a:pt x="72" y="69"/>
                    <a:pt x="63" y="64"/>
                    <a:pt x="46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59"/>
                    <a:pt x="3" y="50"/>
                    <a:pt x="3" y="32"/>
                  </a:cubicBezTo>
                  <a:cubicBezTo>
                    <a:pt x="3" y="12"/>
                    <a:pt x="21" y="0"/>
                    <a:pt x="44" y="0"/>
                  </a:cubicBezTo>
                  <a:cubicBezTo>
                    <a:pt x="60" y="0"/>
                    <a:pt x="73" y="5"/>
                    <a:pt x="83" y="12"/>
                  </a:cubicBezTo>
                  <a:lnTo>
                    <a:pt x="76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6E377889-14B4-735F-8F97-FBA4C1CC4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276" y="4834375"/>
              <a:ext cx="145453" cy="171229"/>
            </a:xfrm>
            <a:custGeom>
              <a:avLst/>
              <a:gdLst>
                <a:gd name="T0" fmla="*/ 65 w 65"/>
                <a:gd name="T1" fmla="*/ 12 h 76"/>
                <a:gd name="T2" fmla="*/ 58 w 65"/>
                <a:gd name="T3" fmla="*/ 19 h 76"/>
                <a:gd name="T4" fmla="*/ 38 w 65"/>
                <a:gd name="T5" fmla="*/ 11 h 76"/>
                <a:gd name="T6" fmla="*/ 12 w 65"/>
                <a:gd name="T7" fmla="*/ 38 h 76"/>
                <a:gd name="T8" fmla="*/ 38 w 65"/>
                <a:gd name="T9" fmla="*/ 65 h 76"/>
                <a:gd name="T10" fmla="*/ 58 w 65"/>
                <a:gd name="T11" fmla="*/ 57 h 76"/>
                <a:gd name="T12" fmla="*/ 65 w 65"/>
                <a:gd name="T13" fmla="*/ 65 h 76"/>
                <a:gd name="T14" fmla="*/ 38 w 65"/>
                <a:gd name="T15" fmla="*/ 76 h 76"/>
                <a:gd name="T16" fmla="*/ 0 w 65"/>
                <a:gd name="T17" fmla="*/ 38 h 76"/>
                <a:gd name="T18" fmla="*/ 38 w 65"/>
                <a:gd name="T19" fmla="*/ 0 h 76"/>
                <a:gd name="T20" fmla="*/ 65 w 65"/>
                <a:gd name="T2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76">
                  <a:moveTo>
                    <a:pt x="65" y="12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2" y="14"/>
                    <a:pt x="46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  <a:cubicBezTo>
                    <a:pt x="12" y="54"/>
                    <a:pt x="23" y="65"/>
                    <a:pt x="38" y="65"/>
                  </a:cubicBezTo>
                  <a:cubicBezTo>
                    <a:pt x="46" y="65"/>
                    <a:pt x="53" y="62"/>
                    <a:pt x="58" y="57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8" y="72"/>
                    <a:pt x="49" y="76"/>
                    <a:pt x="38" y="76"/>
                  </a:cubicBezTo>
                  <a:cubicBezTo>
                    <a:pt x="15" y="76"/>
                    <a:pt x="0" y="60"/>
                    <a:pt x="0" y="38"/>
                  </a:cubicBezTo>
                  <a:cubicBezTo>
                    <a:pt x="0" y="17"/>
                    <a:pt x="15" y="0"/>
                    <a:pt x="38" y="0"/>
                  </a:cubicBezTo>
                  <a:cubicBezTo>
                    <a:pt x="49" y="0"/>
                    <a:pt x="58" y="4"/>
                    <a:pt x="65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C1DC0ECF-3B12-811E-5ECD-3031FBD942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8823" y="4834375"/>
              <a:ext cx="173070" cy="171229"/>
            </a:xfrm>
            <a:custGeom>
              <a:avLst/>
              <a:gdLst>
                <a:gd name="T0" fmla="*/ 77 w 77"/>
                <a:gd name="T1" fmla="*/ 38 h 76"/>
                <a:gd name="T2" fmla="*/ 38 w 77"/>
                <a:gd name="T3" fmla="*/ 76 h 76"/>
                <a:gd name="T4" fmla="*/ 0 w 77"/>
                <a:gd name="T5" fmla="*/ 38 h 76"/>
                <a:gd name="T6" fmla="*/ 38 w 77"/>
                <a:gd name="T7" fmla="*/ 0 h 76"/>
                <a:gd name="T8" fmla="*/ 77 w 77"/>
                <a:gd name="T9" fmla="*/ 38 h 76"/>
                <a:gd name="T10" fmla="*/ 12 w 77"/>
                <a:gd name="T11" fmla="*/ 38 h 76"/>
                <a:gd name="T12" fmla="*/ 38 w 77"/>
                <a:gd name="T13" fmla="*/ 65 h 76"/>
                <a:gd name="T14" fmla="*/ 65 w 77"/>
                <a:gd name="T15" fmla="*/ 38 h 76"/>
                <a:gd name="T16" fmla="*/ 38 w 77"/>
                <a:gd name="T17" fmla="*/ 11 h 76"/>
                <a:gd name="T18" fmla="*/ 12 w 77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6">
                  <a:moveTo>
                    <a:pt x="77" y="38"/>
                  </a:moveTo>
                  <a:cubicBezTo>
                    <a:pt x="77" y="60"/>
                    <a:pt x="60" y="76"/>
                    <a:pt x="38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7"/>
                    <a:pt x="16" y="0"/>
                    <a:pt x="38" y="0"/>
                  </a:cubicBezTo>
                  <a:cubicBezTo>
                    <a:pt x="60" y="0"/>
                    <a:pt x="77" y="17"/>
                    <a:pt x="77" y="38"/>
                  </a:cubicBezTo>
                  <a:moveTo>
                    <a:pt x="12" y="38"/>
                  </a:moveTo>
                  <a:cubicBezTo>
                    <a:pt x="12" y="54"/>
                    <a:pt x="23" y="65"/>
                    <a:pt x="38" y="65"/>
                  </a:cubicBezTo>
                  <a:cubicBezTo>
                    <a:pt x="54" y="65"/>
                    <a:pt x="65" y="54"/>
                    <a:pt x="65" y="38"/>
                  </a:cubicBezTo>
                  <a:cubicBezTo>
                    <a:pt x="65" y="22"/>
                    <a:pt x="54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88ADC94-17FD-41E4-5CBF-6D2ECCED4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143" y="4784663"/>
              <a:ext cx="141770" cy="220940"/>
            </a:xfrm>
            <a:custGeom>
              <a:avLst/>
              <a:gdLst>
                <a:gd name="T0" fmla="*/ 59 w 63"/>
                <a:gd name="T1" fmla="*/ 34 h 98"/>
                <a:gd name="T2" fmla="*/ 28 w 63"/>
                <a:gd name="T3" fmla="*/ 34 h 98"/>
                <a:gd name="T4" fmla="*/ 28 w 63"/>
                <a:gd name="T5" fmla="*/ 71 h 98"/>
                <a:gd name="T6" fmla="*/ 42 w 63"/>
                <a:gd name="T7" fmla="*/ 87 h 98"/>
                <a:gd name="T8" fmla="*/ 57 w 63"/>
                <a:gd name="T9" fmla="*/ 82 h 98"/>
                <a:gd name="T10" fmla="*/ 63 w 63"/>
                <a:gd name="T11" fmla="*/ 91 h 98"/>
                <a:gd name="T12" fmla="*/ 41 w 63"/>
                <a:gd name="T13" fmla="*/ 98 h 98"/>
                <a:gd name="T14" fmla="*/ 16 w 63"/>
                <a:gd name="T15" fmla="*/ 71 h 98"/>
                <a:gd name="T16" fmla="*/ 16 w 63"/>
                <a:gd name="T17" fmla="*/ 34 h 98"/>
                <a:gd name="T18" fmla="*/ 0 w 63"/>
                <a:gd name="T19" fmla="*/ 34 h 98"/>
                <a:gd name="T20" fmla="*/ 0 w 63"/>
                <a:gd name="T21" fmla="*/ 24 h 98"/>
                <a:gd name="T22" fmla="*/ 16 w 63"/>
                <a:gd name="T23" fmla="*/ 24 h 98"/>
                <a:gd name="T24" fmla="*/ 16 w 63"/>
                <a:gd name="T25" fmla="*/ 0 h 98"/>
                <a:gd name="T26" fmla="*/ 28 w 63"/>
                <a:gd name="T27" fmla="*/ 0 h 98"/>
                <a:gd name="T28" fmla="*/ 28 w 63"/>
                <a:gd name="T29" fmla="*/ 24 h 98"/>
                <a:gd name="T30" fmla="*/ 59 w 63"/>
                <a:gd name="T31" fmla="*/ 24 h 98"/>
                <a:gd name="T32" fmla="*/ 59 w 63"/>
                <a:gd name="T33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98">
                  <a:moveTo>
                    <a:pt x="59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34" y="87"/>
                    <a:pt x="42" y="87"/>
                  </a:cubicBezTo>
                  <a:cubicBezTo>
                    <a:pt x="48" y="87"/>
                    <a:pt x="53" y="85"/>
                    <a:pt x="57" y="82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57" y="95"/>
                    <a:pt x="50" y="98"/>
                    <a:pt x="41" y="98"/>
                  </a:cubicBezTo>
                  <a:cubicBezTo>
                    <a:pt x="25" y="98"/>
                    <a:pt x="16" y="89"/>
                    <a:pt x="16" y="7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59" y="24"/>
                    <a:pt x="59" y="24"/>
                    <a:pt x="59" y="24"/>
                  </a:cubicBezTo>
                  <a:lnTo>
                    <a:pt x="5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1BB347E7-5369-A4D6-F231-89D70B4CA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053" y="4753364"/>
              <a:ext cx="27618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CE85BC46-9475-F636-B5AC-784867682D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857" y="4834377"/>
              <a:ext cx="167547" cy="171229"/>
            </a:xfrm>
            <a:custGeom>
              <a:avLst/>
              <a:gdLst>
                <a:gd name="T0" fmla="*/ 74 w 74"/>
                <a:gd name="T1" fmla="*/ 75 h 76"/>
                <a:gd name="T2" fmla="*/ 63 w 74"/>
                <a:gd name="T3" fmla="*/ 75 h 76"/>
                <a:gd name="T4" fmla="*/ 63 w 74"/>
                <a:gd name="T5" fmla="*/ 64 h 76"/>
                <a:gd name="T6" fmla="*/ 36 w 74"/>
                <a:gd name="T7" fmla="*/ 76 h 76"/>
                <a:gd name="T8" fmla="*/ 0 w 74"/>
                <a:gd name="T9" fmla="*/ 38 h 76"/>
                <a:gd name="T10" fmla="*/ 36 w 74"/>
                <a:gd name="T11" fmla="*/ 0 h 76"/>
                <a:gd name="T12" fmla="*/ 63 w 74"/>
                <a:gd name="T13" fmla="*/ 13 h 76"/>
                <a:gd name="T14" fmla="*/ 63 w 74"/>
                <a:gd name="T15" fmla="*/ 2 h 76"/>
                <a:gd name="T16" fmla="*/ 74 w 74"/>
                <a:gd name="T17" fmla="*/ 2 h 76"/>
                <a:gd name="T18" fmla="*/ 74 w 74"/>
                <a:gd name="T19" fmla="*/ 75 h 76"/>
                <a:gd name="T20" fmla="*/ 11 w 74"/>
                <a:gd name="T21" fmla="*/ 38 h 76"/>
                <a:gd name="T22" fmla="*/ 37 w 74"/>
                <a:gd name="T23" fmla="*/ 65 h 76"/>
                <a:gd name="T24" fmla="*/ 63 w 74"/>
                <a:gd name="T25" fmla="*/ 38 h 76"/>
                <a:gd name="T26" fmla="*/ 37 w 74"/>
                <a:gd name="T27" fmla="*/ 11 h 76"/>
                <a:gd name="T28" fmla="*/ 11 w 74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76">
                  <a:moveTo>
                    <a:pt x="74" y="75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7" y="71"/>
                    <a:pt x="48" y="76"/>
                    <a:pt x="36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8" y="0"/>
                    <a:pt x="57" y="5"/>
                    <a:pt x="63" y="1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74" y="2"/>
                    <a:pt x="74" y="2"/>
                    <a:pt x="74" y="2"/>
                  </a:cubicBezTo>
                  <a:lnTo>
                    <a:pt x="74" y="75"/>
                  </a:lnTo>
                  <a:close/>
                  <a:moveTo>
                    <a:pt x="11" y="38"/>
                  </a:moveTo>
                  <a:cubicBezTo>
                    <a:pt x="11" y="53"/>
                    <a:pt x="22" y="65"/>
                    <a:pt x="37" y="65"/>
                  </a:cubicBezTo>
                  <a:cubicBezTo>
                    <a:pt x="53" y="65"/>
                    <a:pt x="63" y="54"/>
                    <a:pt x="63" y="38"/>
                  </a:cubicBezTo>
                  <a:cubicBezTo>
                    <a:pt x="63" y="23"/>
                    <a:pt x="53" y="11"/>
                    <a:pt x="37" y="11"/>
                  </a:cubicBezTo>
                  <a:cubicBezTo>
                    <a:pt x="22" y="11"/>
                    <a:pt x="11" y="23"/>
                    <a:pt x="11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254FA34F-BCEE-72D2-4352-2517743EF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635" y="4834377"/>
              <a:ext cx="149135" cy="169387"/>
            </a:xfrm>
            <a:custGeom>
              <a:avLst/>
              <a:gdLst>
                <a:gd name="T0" fmla="*/ 66 w 66"/>
                <a:gd name="T1" fmla="*/ 29 h 75"/>
                <a:gd name="T2" fmla="*/ 66 w 66"/>
                <a:gd name="T3" fmla="*/ 75 h 75"/>
                <a:gd name="T4" fmla="*/ 55 w 66"/>
                <a:gd name="T5" fmla="*/ 75 h 75"/>
                <a:gd name="T6" fmla="*/ 55 w 66"/>
                <a:gd name="T7" fmla="*/ 33 h 75"/>
                <a:gd name="T8" fmla="*/ 34 w 66"/>
                <a:gd name="T9" fmla="*/ 11 h 75"/>
                <a:gd name="T10" fmla="*/ 11 w 66"/>
                <a:gd name="T11" fmla="*/ 33 h 75"/>
                <a:gd name="T12" fmla="*/ 11 w 66"/>
                <a:gd name="T13" fmla="*/ 75 h 75"/>
                <a:gd name="T14" fmla="*/ 0 w 66"/>
                <a:gd name="T15" fmla="*/ 75 h 75"/>
                <a:gd name="T16" fmla="*/ 0 w 66"/>
                <a:gd name="T17" fmla="*/ 2 h 75"/>
                <a:gd name="T18" fmla="*/ 11 w 66"/>
                <a:gd name="T19" fmla="*/ 2 h 75"/>
                <a:gd name="T20" fmla="*/ 11 w 66"/>
                <a:gd name="T21" fmla="*/ 12 h 75"/>
                <a:gd name="T22" fmla="*/ 36 w 66"/>
                <a:gd name="T23" fmla="*/ 0 h 75"/>
                <a:gd name="T24" fmla="*/ 66 w 66"/>
                <a:gd name="T25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5">
                  <a:moveTo>
                    <a:pt x="66" y="29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19"/>
                    <a:pt x="47" y="11"/>
                    <a:pt x="34" y="11"/>
                  </a:cubicBezTo>
                  <a:cubicBezTo>
                    <a:pt x="21" y="11"/>
                    <a:pt x="11" y="20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7" y="3"/>
                    <a:pt x="27" y="0"/>
                    <a:pt x="36" y="0"/>
                  </a:cubicBezTo>
                  <a:cubicBezTo>
                    <a:pt x="54" y="0"/>
                    <a:pt x="66" y="12"/>
                    <a:pt x="66" y="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F8C3995D-E73D-E22F-8131-372FB54FEC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3124" y="4753362"/>
              <a:ext cx="167547" cy="252240"/>
            </a:xfrm>
            <a:custGeom>
              <a:avLst/>
              <a:gdLst>
                <a:gd name="T0" fmla="*/ 63 w 75"/>
                <a:gd name="T1" fmla="*/ 49 h 112"/>
                <a:gd name="T2" fmla="*/ 63 w 75"/>
                <a:gd name="T3" fmla="*/ 0 h 112"/>
                <a:gd name="T4" fmla="*/ 75 w 75"/>
                <a:gd name="T5" fmla="*/ 0 h 112"/>
                <a:gd name="T6" fmla="*/ 75 w 75"/>
                <a:gd name="T7" fmla="*/ 111 h 112"/>
                <a:gd name="T8" fmla="*/ 63 w 75"/>
                <a:gd name="T9" fmla="*/ 111 h 112"/>
                <a:gd name="T10" fmla="*/ 63 w 75"/>
                <a:gd name="T11" fmla="*/ 100 h 112"/>
                <a:gd name="T12" fmla="*/ 37 w 75"/>
                <a:gd name="T13" fmla="*/ 112 h 112"/>
                <a:gd name="T14" fmla="*/ 0 w 75"/>
                <a:gd name="T15" fmla="*/ 74 h 112"/>
                <a:gd name="T16" fmla="*/ 37 w 75"/>
                <a:gd name="T17" fmla="*/ 36 h 112"/>
                <a:gd name="T18" fmla="*/ 63 w 75"/>
                <a:gd name="T19" fmla="*/ 49 h 112"/>
                <a:gd name="T20" fmla="*/ 12 w 75"/>
                <a:gd name="T21" fmla="*/ 74 h 112"/>
                <a:gd name="T22" fmla="*/ 38 w 75"/>
                <a:gd name="T23" fmla="*/ 101 h 112"/>
                <a:gd name="T24" fmla="*/ 64 w 75"/>
                <a:gd name="T25" fmla="*/ 74 h 112"/>
                <a:gd name="T26" fmla="*/ 38 w 75"/>
                <a:gd name="T27" fmla="*/ 47 h 112"/>
                <a:gd name="T28" fmla="*/ 12 w 75"/>
                <a:gd name="T29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12">
                  <a:moveTo>
                    <a:pt x="63" y="49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58" y="107"/>
                    <a:pt x="49" y="112"/>
                    <a:pt x="37" y="112"/>
                  </a:cubicBezTo>
                  <a:cubicBezTo>
                    <a:pt x="16" y="112"/>
                    <a:pt x="0" y="96"/>
                    <a:pt x="0" y="74"/>
                  </a:cubicBezTo>
                  <a:cubicBezTo>
                    <a:pt x="0" y="52"/>
                    <a:pt x="16" y="36"/>
                    <a:pt x="37" y="36"/>
                  </a:cubicBezTo>
                  <a:cubicBezTo>
                    <a:pt x="49" y="36"/>
                    <a:pt x="58" y="41"/>
                    <a:pt x="63" y="49"/>
                  </a:cubicBezTo>
                  <a:moveTo>
                    <a:pt x="12" y="74"/>
                  </a:moveTo>
                  <a:cubicBezTo>
                    <a:pt x="12" y="89"/>
                    <a:pt x="23" y="101"/>
                    <a:pt x="38" y="101"/>
                  </a:cubicBezTo>
                  <a:cubicBezTo>
                    <a:pt x="53" y="101"/>
                    <a:pt x="64" y="90"/>
                    <a:pt x="64" y="74"/>
                  </a:cubicBezTo>
                  <a:cubicBezTo>
                    <a:pt x="64" y="59"/>
                    <a:pt x="53" y="47"/>
                    <a:pt x="38" y="47"/>
                  </a:cubicBezTo>
                  <a:cubicBezTo>
                    <a:pt x="22" y="47"/>
                    <a:pt x="12" y="59"/>
                    <a:pt x="12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11699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BB8A8E4-496F-4D7C-9F2A-0483E2C5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01" y="1825625"/>
            <a:ext cx="111627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CF8CC1D-7D98-4A09-BD1A-0C95C0D053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301" y="6354005"/>
            <a:ext cx="8800820" cy="2571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rgbClr val="77767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slide</a:t>
            </a:r>
            <a:endParaRPr lang="en-GB" dirty="0"/>
          </a:p>
        </p:txBody>
      </p:sp>
      <p:sp>
        <p:nvSpPr>
          <p:cNvPr id="49" name="Title 48">
            <a:extLst>
              <a:ext uri="{FF2B5EF4-FFF2-40B4-BE49-F238E27FC236}">
                <a16:creationId xmlns:a16="http://schemas.microsoft.com/office/drawing/2014/main" id="{1AB5D5F7-17DE-498F-8EAB-74569A0D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87A65BB0-8443-4976-8711-701833B17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549" y="6354005"/>
            <a:ext cx="2287514" cy="2571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D9D5D-3BC7-4FB0-8F05-2B739F170F8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28E24DB-B87E-49D0-97A8-D0EA5B45C60E}"/>
              </a:ext>
            </a:extLst>
          </p:cNvPr>
          <p:cNvCxnSpPr/>
          <p:nvPr userDrawn="1"/>
        </p:nvCxnSpPr>
        <p:spPr>
          <a:xfrm>
            <a:off x="513301" y="6166883"/>
            <a:ext cx="11162762" cy="0"/>
          </a:xfrm>
          <a:prstGeom prst="line">
            <a:avLst/>
          </a:prstGeom>
          <a:ln w="28575">
            <a:solidFill>
              <a:srgbClr val="60B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9166614-0C7B-B85B-6B1E-2D400F6CE108}"/>
              </a:ext>
            </a:extLst>
          </p:cNvPr>
          <p:cNvGrpSpPr/>
          <p:nvPr userDrawn="1"/>
        </p:nvGrpSpPr>
        <p:grpSpPr>
          <a:xfrm>
            <a:off x="9157997" y="365120"/>
            <a:ext cx="2518066" cy="782311"/>
            <a:chOff x="1408383" y="4252565"/>
            <a:chExt cx="2844602" cy="883759"/>
          </a:xfrm>
          <a:solidFill>
            <a:srgbClr val="10263B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9B38A31-104C-33DC-6234-3221D34CA2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8383" y="4252565"/>
              <a:ext cx="707008" cy="883759"/>
            </a:xfrm>
            <a:custGeom>
              <a:avLst/>
              <a:gdLst>
                <a:gd name="T0" fmla="*/ 192 w 315"/>
                <a:gd name="T1" fmla="*/ 393 h 393"/>
                <a:gd name="T2" fmla="*/ 21 w 315"/>
                <a:gd name="T3" fmla="*/ 393 h 393"/>
                <a:gd name="T4" fmla="*/ 0 w 315"/>
                <a:gd name="T5" fmla="*/ 373 h 393"/>
                <a:gd name="T6" fmla="*/ 0 w 315"/>
                <a:gd name="T7" fmla="*/ 225 h 393"/>
                <a:gd name="T8" fmla="*/ 21 w 315"/>
                <a:gd name="T9" fmla="*/ 205 h 393"/>
                <a:gd name="T10" fmla="*/ 192 w 315"/>
                <a:gd name="T11" fmla="*/ 205 h 393"/>
                <a:gd name="T12" fmla="*/ 228 w 315"/>
                <a:gd name="T13" fmla="*/ 197 h 393"/>
                <a:gd name="T14" fmla="*/ 192 w 315"/>
                <a:gd name="T15" fmla="*/ 188 h 393"/>
                <a:gd name="T16" fmla="*/ 21 w 315"/>
                <a:gd name="T17" fmla="*/ 188 h 393"/>
                <a:gd name="T18" fmla="*/ 0 w 315"/>
                <a:gd name="T19" fmla="*/ 168 h 393"/>
                <a:gd name="T20" fmla="*/ 0 w 315"/>
                <a:gd name="T21" fmla="*/ 21 h 393"/>
                <a:gd name="T22" fmla="*/ 21 w 315"/>
                <a:gd name="T23" fmla="*/ 0 h 393"/>
                <a:gd name="T24" fmla="*/ 192 w 315"/>
                <a:gd name="T25" fmla="*/ 0 h 393"/>
                <a:gd name="T26" fmla="*/ 315 w 315"/>
                <a:gd name="T27" fmla="*/ 123 h 393"/>
                <a:gd name="T28" fmla="*/ 290 w 315"/>
                <a:gd name="T29" fmla="*/ 197 h 393"/>
                <a:gd name="T30" fmla="*/ 315 w 315"/>
                <a:gd name="T31" fmla="*/ 270 h 393"/>
                <a:gd name="T32" fmla="*/ 192 w 315"/>
                <a:gd name="T33" fmla="*/ 393 h 393"/>
                <a:gd name="T34" fmla="*/ 41 w 315"/>
                <a:gd name="T35" fmla="*/ 352 h 393"/>
                <a:gd name="T36" fmla="*/ 192 w 315"/>
                <a:gd name="T37" fmla="*/ 352 h 393"/>
                <a:gd name="T38" fmla="*/ 274 w 315"/>
                <a:gd name="T39" fmla="*/ 270 h 393"/>
                <a:gd name="T40" fmla="*/ 261 w 315"/>
                <a:gd name="T41" fmla="*/ 225 h 393"/>
                <a:gd name="T42" fmla="*/ 192 w 315"/>
                <a:gd name="T43" fmla="*/ 246 h 393"/>
                <a:gd name="T44" fmla="*/ 41 w 315"/>
                <a:gd name="T45" fmla="*/ 246 h 393"/>
                <a:gd name="T46" fmla="*/ 41 w 315"/>
                <a:gd name="T47" fmla="*/ 352 h 393"/>
                <a:gd name="T48" fmla="*/ 41 w 315"/>
                <a:gd name="T49" fmla="*/ 147 h 393"/>
                <a:gd name="T50" fmla="*/ 192 w 315"/>
                <a:gd name="T51" fmla="*/ 147 h 393"/>
                <a:gd name="T52" fmla="*/ 261 w 315"/>
                <a:gd name="T53" fmla="*/ 168 h 393"/>
                <a:gd name="T54" fmla="*/ 274 w 315"/>
                <a:gd name="T55" fmla="*/ 123 h 393"/>
                <a:gd name="T56" fmla="*/ 192 w 315"/>
                <a:gd name="T57" fmla="*/ 41 h 393"/>
                <a:gd name="T58" fmla="*/ 41 w 315"/>
                <a:gd name="T59" fmla="*/ 41 h 393"/>
                <a:gd name="T60" fmla="*/ 41 w 315"/>
                <a:gd name="T61" fmla="*/ 14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5" h="393">
                  <a:moveTo>
                    <a:pt x="192" y="393"/>
                  </a:moveTo>
                  <a:cubicBezTo>
                    <a:pt x="21" y="393"/>
                    <a:pt x="21" y="393"/>
                    <a:pt x="21" y="393"/>
                  </a:cubicBezTo>
                  <a:cubicBezTo>
                    <a:pt x="9" y="393"/>
                    <a:pt x="0" y="384"/>
                    <a:pt x="0" y="373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4"/>
                    <a:pt x="9" y="205"/>
                    <a:pt x="21" y="205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205" y="205"/>
                    <a:pt x="218" y="202"/>
                    <a:pt x="228" y="197"/>
                  </a:cubicBezTo>
                  <a:cubicBezTo>
                    <a:pt x="218" y="191"/>
                    <a:pt x="205" y="188"/>
                    <a:pt x="192" y="188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9" y="188"/>
                    <a:pt x="0" y="179"/>
                    <a:pt x="0" y="16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60" y="0"/>
                    <a:pt x="315" y="55"/>
                    <a:pt x="315" y="123"/>
                  </a:cubicBezTo>
                  <a:cubicBezTo>
                    <a:pt x="315" y="151"/>
                    <a:pt x="306" y="176"/>
                    <a:pt x="290" y="197"/>
                  </a:cubicBezTo>
                  <a:cubicBezTo>
                    <a:pt x="306" y="217"/>
                    <a:pt x="315" y="243"/>
                    <a:pt x="315" y="270"/>
                  </a:cubicBezTo>
                  <a:cubicBezTo>
                    <a:pt x="315" y="338"/>
                    <a:pt x="260" y="393"/>
                    <a:pt x="192" y="393"/>
                  </a:cubicBezTo>
                  <a:moveTo>
                    <a:pt x="41" y="352"/>
                  </a:moveTo>
                  <a:cubicBezTo>
                    <a:pt x="192" y="352"/>
                    <a:pt x="192" y="352"/>
                    <a:pt x="192" y="352"/>
                  </a:cubicBezTo>
                  <a:cubicBezTo>
                    <a:pt x="237" y="352"/>
                    <a:pt x="274" y="315"/>
                    <a:pt x="274" y="270"/>
                  </a:cubicBezTo>
                  <a:cubicBezTo>
                    <a:pt x="274" y="253"/>
                    <a:pt x="269" y="238"/>
                    <a:pt x="261" y="225"/>
                  </a:cubicBezTo>
                  <a:cubicBezTo>
                    <a:pt x="241" y="238"/>
                    <a:pt x="218" y="246"/>
                    <a:pt x="192" y="246"/>
                  </a:cubicBezTo>
                  <a:cubicBezTo>
                    <a:pt x="41" y="246"/>
                    <a:pt x="41" y="246"/>
                    <a:pt x="41" y="246"/>
                  </a:cubicBezTo>
                  <a:lnTo>
                    <a:pt x="41" y="352"/>
                  </a:lnTo>
                  <a:close/>
                  <a:moveTo>
                    <a:pt x="41" y="147"/>
                  </a:moveTo>
                  <a:cubicBezTo>
                    <a:pt x="192" y="147"/>
                    <a:pt x="192" y="147"/>
                    <a:pt x="192" y="147"/>
                  </a:cubicBezTo>
                  <a:cubicBezTo>
                    <a:pt x="218" y="147"/>
                    <a:pt x="241" y="155"/>
                    <a:pt x="261" y="168"/>
                  </a:cubicBezTo>
                  <a:cubicBezTo>
                    <a:pt x="269" y="155"/>
                    <a:pt x="274" y="140"/>
                    <a:pt x="274" y="123"/>
                  </a:cubicBezTo>
                  <a:cubicBezTo>
                    <a:pt x="274" y="78"/>
                    <a:pt x="237" y="41"/>
                    <a:pt x="192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361E33E4-9A32-7A4F-4A64-8DDD61C89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4813" y="4423793"/>
              <a:ext cx="202528" cy="243034"/>
            </a:xfrm>
            <a:custGeom>
              <a:avLst/>
              <a:gdLst>
                <a:gd name="T0" fmla="*/ 46 w 90"/>
                <a:gd name="T1" fmla="*/ 0 h 108"/>
                <a:gd name="T2" fmla="*/ 88 w 90"/>
                <a:gd name="T3" fmla="*/ 30 h 108"/>
                <a:gd name="T4" fmla="*/ 73 w 90"/>
                <a:gd name="T5" fmla="*/ 53 h 108"/>
                <a:gd name="T6" fmla="*/ 90 w 90"/>
                <a:gd name="T7" fmla="*/ 77 h 108"/>
                <a:gd name="T8" fmla="*/ 49 w 90"/>
                <a:gd name="T9" fmla="*/ 108 h 108"/>
                <a:gd name="T10" fmla="*/ 0 w 90"/>
                <a:gd name="T11" fmla="*/ 108 h 108"/>
                <a:gd name="T12" fmla="*/ 0 w 90"/>
                <a:gd name="T13" fmla="*/ 0 h 108"/>
                <a:gd name="T14" fmla="*/ 46 w 90"/>
                <a:gd name="T15" fmla="*/ 0 h 108"/>
                <a:gd name="T16" fmla="*/ 26 w 90"/>
                <a:gd name="T17" fmla="*/ 21 h 108"/>
                <a:gd name="T18" fmla="*/ 26 w 90"/>
                <a:gd name="T19" fmla="*/ 43 h 108"/>
                <a:gd name="T20" fmla="*/ 46 w 90"/>
                <a:gd name="T21" fmla="*/ 43 h 108"/>
                <a:gd name="T22" fmla="*/ 61 w 90"/>
                <a:gd name="T23" fmla="*/ 32 h 108"/>
                <a:gd name="T24" fmla="*/ 46 w 90"/>
                <a:gd name="T25" fmla="*/ 21 h 108"/>
                <a:gd name="T26" fmla="*/ 26 w 90"/>
                <a:gd name="T27" fmla="*/ 21 h 108"/>
                <a:gd name="T28" fmla="*/ 26 w 90"/>
                <a:gd name="T29" fmla="*/ 64 h 108"/>
                <a:gd name="T30" fmla="*/ 26 w 90"/>
                <a:gd name="T31" fmla="*/ 86 h 108"/>
                <a:gd name="T32" fmla="*/ 48 w 90"/>
                <a:gd name="T33" fmla="*/ 86 h 108"/>
                <a:gd name="T34" fmla="*/ 64 w 90"/>
                <a:gd name="T35" fmla="*/ 75 h 108"/>
                <a:gd name="T36" fmla="*/ 48 w 90"/>
                <a:gd name="T37" fmla="*/ 64 h 108"/>
                <a:gd name="T38" fmla="*/ 26 w 90"/>
                <a:gd name="T39" fmla="*/ 6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08">
                  <a:moveTo>
                    <a:pt x="46" y="0"/>
                  </a:moveTo>
                  <a:cubicBezTo>
                    <a:pt x="74" y="0"/>
                    <a:pt x="88" y="10"/>
                    <a:pt x="88" y="30"/>
                  </a:cubicBezTo>
                  <a:cubicBezTo>
                    <a:pt x="88" y="41"/>
                    <a:pt x="82" y="49"/>
                    <a:pt x="73" y="53"/>
                  </a:cubicBezTo>
                  <a:cubicBezTo>
                    <a:pt x="83" y="56"/>
                    <a:pt x="90" y="66"/>
                    <a:pt x="90" y="77"/>
                  </a:cubicBezTo>
                  <a:cubicBezTo>
                    <a:pt x="90" y="96"/>
                    <a:pt x="77" y="108"/>
                    <a:pt x="49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6" y="21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5" y="43"/>
                    <a:pt x="61" y="40"/>
                    <a:pt x="61" y="32"/>
                  </a:cubicBezTo>
                  <a:cubicBezTo>
                    <a:pt x="61" y="24"/>
                    <a:pt x="55" y="21"/>
                    <a:pt x="46" y="21"/>
                  </a:cubicBezTo>
                  <a:lnTo>
                    <a:pt x="26" y="21"/>
                  </a:lnTo>
                  <a:close/>
                  <a:moveTo>
                    <a:pt x="26" y="64"/>
                  </a:moveTo>
                  <a:cubicBezTo>
                    <a:pt x="26" y="86"/>
                    <a:pt x="26" y="86"/>
                    <a:pt x="26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58" y="86"/>
                    <a:pt x="64" y="83"/>
                    <a:pt x="64" y="75"/>
                  </a:cubicBezTo>
                  <a:cubicBezTo>
                    <a:pt x="64" y="67"/>
                    <a:pt x="58" y="64"/>
                    <a:pt x="48" y="64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453DC1EE-6C9E-5614-AE3A-DB2F845A9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83" y="4490075"/>
              <a:ext cx="115994" cy="176752"/>
            </a:xfrm>
            <a:custGeom>
              <a:avLst/>
              <a:gdLst>
                <a:gd name="T0" fmla="*/ 52 w 52"/>
                <a:gd name="T1" fmla="*/ 1 h 78"/>
                <a:gd name="T2" fmla="*/ 50 w 52"/>
                <a:gd name="T3" fmla="*/ 25 h 78"/>
                <a:gd name="T4" fmla="*/ 38 w 52"/>
                <a:gd name="T5" fmla="*/ 23 h 78"/>
                <a:gd name="T6" fmla="*/ 24 w 52"/>
                <a:gd name="T7" fmla="*/ 37 h 78"/>
                <a:gd name="T8" fmla="*/ 24 w 52"/>
                <a:gd name="T9" fmla="*/ 78 h 78"/>
                <a:gd name="T10" fmla="*/ 0 w 52"/>
                <a:gd name="T11" fmla="*/ 78 h 78"/>
                <a:gd name="T12" fmla="*/ 0 w 52"/>
                <a:gd name="T13" fmla="*/ 2 h 78"/>
                <a:gd name="T14" fmla="*/ 23 w 52"/>
                <a:gd name="T15" fmla="*/ 2 h 78"/>
                <a:gd name="T16" fmla="*/ 23 w 52"/>
                <a:gd name="T17" fmla="*/ 11 h 78"/>
                <a:gd name="T18" fmla="*/ 44 w 52"/>
                <a:gd name="T19" fmla="*/ 0 h 78"/>
                <a:gd name="T20" fmla="*/ 52 w 52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78">
                  <a:moveTo>
                    <a:pt x="52" y="1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7" y="24"/>
                    <a:pt x="42" y="23"/>
                    <a:pt x="38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4" y="0"/>
                    <a:pt x="44" y="0"/>
                  </a:cubicBezTo>
                  <a:cubicBezTo>
                    <a:pt x="47" y="0"/>
                    <a:pt x="50" y="0"/>
                    <a:pt x="5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4AFB0775-99E7-9E4A-2872-175F235714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1205" y="4490075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5F1C63F-28D1-D72B-C5D8-0D4BA3AF8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1098" y="4409065"/>
              <a:ext cx="66282" cy="257763"/>
            </a:xfrm>
            <a:custGeom>
              <a:avLst/>
              <a:gdLst>
                <a:gd name="T0" fmla="*/ 29 w 29"/>
                <a:gd name="T1" fmla="*/ 15 h 114"/>
                <a:gd name="T2" fmla="*/ 15 w 29"/>
                <a:gd name="T3" fmla="*/ 29 h 114"/>
                <a:gd name="T4" fmla="*/ 0 w 29"/>
                <a:gd name="T5" fmla="*/ 15 h 114"/>
                <a:gd name="T6" fmla="*/ 15 w 29"/>
                <a:gd name="T7" fmla="*/ 0 h 114"/>
                <a:gd name="T8" fmla="*/ 29 w 29"/>
                <a:gd name="T9" fmla="*/ 15 h 114"/>
                <a:gd name="T10" fmla="*/ 27 w 29"/>
                <a:gd name="T11" fmla="*/ 114 h 114"/>
                <a:gd name="T12" fmla="*/ 3 w 29"/>
                <a:gd name="T13" fmla="*/ 114 h 114"/>
                <a:gd name="T14" fmla="*/ 3 w 29"/>
                <a:gd name="T15" fmla="*/ 38 h 114"/>
                <a:gd name="T16" fmla="*/ 27 w 29"/>
                <a:gd name="T17" fmla="*/ 38 h 114"/>
                <a:gd name="T18" fmla="*/ 27 w 29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4">
                  <a:moveTo>
                    <a:pt x="29" y="15"/>
                  </a:move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moveTo>
                    <a:pt x="27" y="114"/>
                  </a:moveTo>
                  <a:cubicBezTo>
                    <a:pt x="3" y="114"/>
                    <a:pt x="3" y="114"/>
                    <a:pt x="3" y="11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7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72B2C61-1171-065D-8FBB-2D002326E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1" y="4490076"/>
              <a:ext cx="162023" cy="176752"/>
            </a:xfrm>
            <a:custGeom>
              <a:avLst/>
              <a:gdLst>
                <a:gd name="T0" fmla="*/ 72 w 72"/>
                <a:gd name="T1" fmla="*/ 28 h 78"/>
                <a:gd name="T2" fmla="*/ 72 w 72"/>
                <a:gd name="T3" fmla="*/ 78 h 78"/>
                <a:gd name="T4" fmla="*/ 48 w 72"/>
                <a:gd name="T5" fmla="*/ 78 h 78"/>
                <a:gd name="T6" fmla="*/ 48 w 72"/>
                <a:gd name="T7" fmla="*/ 36 h 78"/>
                <a:gd name="T8" fmla="*/ 36 w 72"/>
                <a:gd name="T9" fmla="*/ 23 h 78"/>
                <a:gd name="T10" fmla="*/ 24 w 72"/>
                <a:gd name="T11" fmla="*/ 37 h 78"/>
                <a:gd name="T12" fmla="*/ 24 w 72"/>
                <a:gd name="T13" fmla="*/ 78 h 78"/>
                <a:gd name="T14" fmla="*/ 0 w 72"/>
                <a:gd name="T15" fmla="*/ 78 h 78"/>
                <a:gd name="T16" fmla="*/ 0 w 72"/>
                <a:gd name="T17" fmla="*/ 2 h 78"/>
                <a:gd name="T18" fmla="*/ 23 w 72"/>
                <a:gd name="T19" fmla="*/ 2 h 78"/>
                <a:gd name="T20" fmla="*/ 23 w 72"/>
                <a:gd name="T21" fmla="*/ 11 h 78"/>
                <a:gd name="T22" fmla="*/ 45 w 72"/>
                <a:gd name="T23" fmla="*/ 0 h 78"/>
                <a:gd name="T24" fmla="*/ 72 w 72"/>
                <a:gd name="T25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8">
                  <a:moveTo>
                    <a:pt x="72" y="28"/>
                  </a:moveTo>
                  <a:cubicBezTo>
                    <a:pt x="72" y="78"/>
                    <a:pt x="72" y="78"/>
                    <a:pt x="7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28"/>
                    <a:pt x="43" y="23"/>
                    <a:pt x="36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5" y="0"/>
                    <a:pt x="45" y="0"/>
                  </a:cubicBezTo>
                  <a:cubicBezTo>
                    <a:pt x="60" y="0"/>
                    <a:pt x="72" y="10"/>
                    <a:pt x="72" y="2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152458D2-21F2-AC71-B356-FB6382F37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378" y="4423794"/>
              <a:ext cx="217258" cy="243034"/>
            </a:xfrm>
            <a:custGeom>
              <a:avLst/>
              <a:gdLst>
                <a:gd name="T0" fmla="*/ 32 w 118"/>
                <a:gd name="T1" fmla="*/ 50 h 132"/>
                <a:gd name="T2" fmla="*/ 87 w 118"/>
                <a:gd name="T3" fmla="*/ 50 h 132"/>
                <a:gd name="T4" fmla="*/ 87 w 118"/>
                <a:gd name="T5" fmla="*/ 0 h 132"/>
                <a:gd name="T6" fmla="*/ 118 w 118"/>
                <a:gd name="T7" fmla="*/ 0 h 132"/>
                <a:gd name="T8" fmla="*/ 118 w 118"/>
                <a:gd name="T9" fmla="*/ 132 h 132"/>
                <a:gd name="T10" fmla="*/ 87 w 118"/>
                <a:gd name="T11" fmla="*/ 132 h 132"/>
                <a:gd name="T12" fmla="*/ 87 w 118"/>
                <a:gd name="T13" fmla="*/ 79 h 132"/>
                <a:gd name="T14" fmla="*/ 32 w 118"/>
                <a:gd name="T15" fmla="*/ 79 h 132"/>
                <a:gd name="T16" fmla="*/ 32 w 118"/>
                <a:gd name="T17" fmla="*/ 132 h 132"/>
                <a:gd name="T18" fmla="*/ 0 w 118"/>
                <a:gd name="T19" fmla="*/ 132 h 132"/>
                <a:gd name="T20" fmla="*/ 0 w 118"/>
                <a:gd name="T21" fmla="*/ 0 h 132"/>
                <a:gd name="T22" fmla="*/ 32 w 118"/>
                <a:gd name="T23" fmla="*/ 0 h 132"/>
                <a:gd name="T24" fmla="*/ 32 w 118"/>
                <a:gd name="T25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32">
                  <a:moveTo>
                    <a:pt x="32" y="50"/>
                  </a:moveTo>
                  <a:lnTo>
                    <a:pt x="87" y="50"/>
                  </a:lnTo>
                  <a:lnTo>
                    <a:pt x="87" y="0"/>
                  </a:lnTo>
                  <a:lnTo>
                    <a:pt x="118" y="0"/>
                  </a:lnTo>
                  <a:lnTo>
                    <a:pt x="118" y="132"/>
                  </a:lnTo>
                  <a:lnTo>
                    <a:pt x="87" y="132"/>
                  </a:lnTo>
                  <a:lnTo>
                    <a:pt x="87" y="79"/>
                  </a:lnTo>
                  <a:lnTo>
                    <a:pt x="32" y="79"/>
                  </a:lnTo>
                  <a:lnTo>
                    <a:pt x="3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709BB5F9-177C-78CC-58AD-25FA251B0B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19" y="4490076"/>
              <a:ext cx="173070" cy="180434"/>
            </a:xfrm>
            <a:custGeom>
              <a:avLst/>
              <a:gdLst>
                <a:gd name="T0" fmla="*/ 77 w 77"/>
                <a:gd name="T1" fmla="*/ 40 h 80"/>
                <a:gd name="T2" fmla="*/ 76 w 77"/>
                <a:gd name="T3" fmla="*/ 47 h 80"/>
                <a:gd name="T4" fmla="*/ 25 w 77"/>
                <a:gd name="T5" fmla="*/ 47 h 80"/>
                <a:gd name="T6" fmla="*/ 41 w 77"/>
                <a:gd name="T7" fmla="*/ 59 h 80"/>
                <a:gd name="T8" fmla="*/ 58 w 77"/>
                <a:gd name="T9" fmla="*/ 53 h 80"/>
                <a:gd name="T10" fmla="*/ 73 w 77"/>
                <a:gd name="T11" fmla="*/ 67 h 80"/>
                <a:gd name="T12" fmla="*/ 40 w 77"/>
                <a:gd name="T13" fmla="*/ 80 h 80"/>
                <a:gd name="T14" fmla="*/ 0 w 77"/>
                <a:gd name="T15" fmla="*/ 40 h 80"/>
                <a:gd name="T16" fmla="*/ 39 w 77"/>
                <a:gd name="T17" fmla="*/ 0 h 80"/>
                <a:gd name="T18" fmla="*/ 77 w 77"/>
                <a:gd name="T19" fmla="*/ 40 h 80"/>
                <a:gd name="T20" fmla="*/ 25 w 77"/>
                <a:gd name="T21" fmla="*/ 32 h 80"/>
                <a:gd name="T22" fmla="*/ 53 w 77"/>
                <a:gd name="T23" fmla="*/ 32 h 80"/>
                <a:gd name="T24" fmla="*/ 39 w 77"/>
                <a:gd name="T25" fmla="*/ 20 h 80"/>
                <a:gd name="T26" fmla="*/ 25 w 77"/>
                <a:gd name="T2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80">
                  <a:moveTo>
                    <a:pt x="77" y="40"/>
                  </a:moveTo>
                  <a:cubicBezTo>
                    <a:pt x="77" y="42"/>
                    <a:pt x="77" y="46"/>
                    <a:pt x="7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7" y="55"/>
                    <a:pt x="33" y="59"/>
                    <a:pt x="41" y="59"/>
                  </a:cubicBezTo>
                  <a:cubicBezTo>
                    <a:pt x="47" y="59"/>
                    <a:pt x="53" y="57"/>
                    <a:pt x="58" y="53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65" y="75"/>
                    <a:pt x="54" y="80"/>
                    <a:pt x="40" y="80"/>
                  </a:cubicBezTo>
                  <a:cubicBezTo>
                    <a:pt x="16" y="80"/>
                    <a:pt x="0" y="64"/>
                    <a:pt x="0" y="40"/>
                  </a:cubicBezTo>
                  <a:cubicBezTo>
                    <a:pt x="0" y="16"/>
                    <a:pt x="16" y="0"/>
                    <a:pt x="39" y="0"/>
                  </a:cubicBezTo>
                  <a:cubicBezTo>
                    <a:pt x="61" y="0"/>
                    <a:pt x="77" y="16"/>
                    <a:pt x="77" y="40"/>
                  </a:cubicBezTo>
                  <a:moveTo>
                    <a:pt x="25" y="32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1" y="24"/>
                    <a:pt x="46" y="20"/>
                    <a:pt x="39" y="20"/>
                  </a:cubicBezTo>
                  <a:cubicBezTo>
                    <a:pt x="32" y="20"/>
                    <a:pt x="27" y="24"/>
                    <a:pt x="25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E39B235-608D-7B42-7E7C-168419332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941" y="4490076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C93D6A7-D2B2-5D80-D310-241A6B3CB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198" y="4416429"/>
              <a:ext cx="53394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BB313F97-B4D9-D64E-F933-89E5F1B7A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687" y="4445888"/>
              <a:ext cx="160182" cy="224622"/>
            </a:xfrm>
            <a:custGeom>
              <a:avLst/>
              <a:gdLst>
                <a:gd name="T0" fmla="*/ 64 w 71"/>
                <a:gd name="T1" fmla="*/ 43 h 100"/>
                <a:gd name="T2" fmla="*/ 38 w 71"/>
                <a:gd name="T3" fmla="*/ 43 h 100"/>
                <a:gd name="T4" fmla="*/ 38 w 71"/>
                <a:gd name="T5" fmla="*/ 65 h 100"/>
                <a:gd name="T6" fmla="*/ 49 w 71"/>
                <a:gd name="T7" fmla="*/ 77 h 100"/>
                <a:gd name="T8" fmla="*/ 62 w 71"/>
                <a:gd name="T9" fmla="*/ 72 h 100"/>
                <a:gd name="T10" fmla="*/ 71 w 71"/>
                <a:gd name="T11" fmla="*/ 91 h 100"/>
                <a:gd name="T12" fmla="*/ 44 w 71"/>
                <a:gd name="T13" fmla="*/ 100 h 100"/>
                <a:gd name="T14" fmla="*/ 14 w 71"/>
                <a:gd name="T15" fmla="*/ 69 h 100"/>
                <a:gd name="T16" fmla="*/ 14 w 71"/>
                <a:gd name="T17" fmla="*/ 43 h 100"/>
                <a:gd name="T18" fmla="*/ 0 w 71"/>
                <a:gd name="T19" fmla="*/ 43 h 100"/>
                <a:gd name="T20" fmla="*/ 0 w 71"/>
                <a:gd name="T21" fmla="*/ 22 h 100"/>
                <a:gd name="T22" fmla="*/ 14 w 71"/>
                <a:gd name="T23" fmla="*/ 22 h 100"/>
                <a:gd name="T24" fmla="*/ 14 w 71"/>
                <a:gd name="T25" fmla="*/ 0 h 100"/>
                <a:gd name="T26" fmla="*/ 38 w 71"/>
                <a:gd name="T27" fmla="*/ 0 h 100"/>
                <a:gd name="T28" fmla="*/ 38 w 71"/>
                <a:gd name="T29" fmla="*/ 22 h 100"/>
                <a:gd name="T30" fmla="*/ 64 w 71"/>
                <a:gd name="T31" fmla="*/ 22 h 100"/>
                <a:gd name="T32" fmla="*/ 64 w 71"/>
                <a:gd name="T3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00">
                  <a:moveTo>
                    <a:pt x="64" y="4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74"/>
                    <a:pt x="43" y="77"/>
                    <a:pt x="49" y="77"/>
                  </a:cubicBezTo>
                  <a:cubicBezTo>
                    <a:pt x="54" y="77"/>
                    <a:pt x="58" y="75"/>
                    <a:pt x="62" y="7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4" y="96"/>
                    <a:pt x="56" y="100"/>
                    <a:pt x="44" y="100"/>
                  </a:cubicBezTo>
                  <a:cubicBezTo>
                    <a:pt x="23" y="100"/>
                    <a:pt x="14" y="87"/>
                    <a:pt x="14" y="69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64" y="22"/>
                    <a:pt x="64" y="22"/>
                    <a:pt x="64" y="22"/>
                  </a:cubicBez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E8CD172E-6582-097C-A430-E56B4C76C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121" y="4414590"/>
              <a:ext cx="163864" cy="252240"/>
            </a:xfrm>
            <a:custGeom>
              <a:avLst/>
              <a:gdLst>
                <a:gd name="T0" fmla="*/ 24 w 73"/>
                <a:gd name="T1" fmla="*/ 44 h 112"/>
                <a:gd name="T2" fmla="*/ 46 w 73"/>
                <a:gd name="T3" fmla="*/ 34 h 112"/>
                <a:gd name="T4" fmla="*/ 73 w 73"/>
                <a:gd name="T5" fmla="*/ 62 h 112"/>
                <a:gd name="T6" fmla="*/ 73 w 73"/>
                <a:gd name="T7" fmla="*/ 112 h 112"/>
                <a:gd name="T8" fmla="*/ 49 w 73"/>
                <a:gd name="T9" fmla="*/ 112 h 112"/>
                <a:gd name="T10" fmla="*/ 49 w 73"/>
                <a:gd name="T11" fmla="*/ 70 h 112"/>
                <a:gd name="T12" fmla="*/ 37 w 73"/>
                <a:gd name="T13" fmla="*/ 57 h 112"/>
                <a:gd name="T14" fmla="*/ 24 w 73"/>
                <a:gd name="T15" fmla="*/ 71 h 112"/>
                <a:gd name="T16" fmla="*/ 24 w 73"/>
                <a:gd name="T17" fmla="*/ 112 h 112"/>
                <a:gd name="T18" fmla="*/ 0 w 73"/>
                <a:gd name="T19" fmla="*/ 112 h 112"/>
                <a:gd name="T20" fmla="*/ 0 w 73"/>
                <a:gd name="T21" fmla="*/ 0 h 112"/>
                <a:gd name="T22" fmla="*/ 24 w 73"/>
                <a:gd name="T23" fmla="*/ 0 h 112"/>
                <a:gd name="T24" fmla="*/ 24 w 73"/>
                <a:gd name="T25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12">
                  <a:moveTo>
                    <a:pt x="24" y="44"/>
                  </a:moveTo>
                  <a:cubicBezTo>
                    <a:pt x="29" y="37"/>
                    <a:pt x="37" y="34"/>
                    <a:pt x="46" y="34"/>
                  </a:cubicBezTo>
                  <a:cubicBezTo>
                    <a:pt x="61" y="34"/>
                    <a:pt x="73" y="44"/>
                    <a:pt x="73" y="6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62"/>
                    <a:pt x="44" y="57"/>
                    <a:pt x="37" y="57"/>
                  </a:cubicBezTo>
                  <a:cubicBezTo>
                    <a:pt x="30" y="57"/>
                    <a:pt x="24" y="61"/>
                    <a:pt x="24" y="71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EDEF25C6-BEA0-50C3-8B60-5C0F368C4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813" y="4755205"/>
              <a:ext cx="191481" cy="250398"/>
            </a:xfrm>
            <a:custGeom>
              <a:avLst/>
              <a:gdLst>
                <a:gd name="T0" fmla="*/ 76 w 85"/>
                <a:gd name="T1" fmla="*/ 22 h 111"/>
                <a:gd name="T2" fmla="*/ 44 w 85"/>
                <a:gd name="T3" fmla="*/ 12 h 111"/>
                <a:gd name="T4" fmla="*/ 16 w 85"/>
                <a:gd name="T5" fmla="*/ 32 h 111"/>
                <a:gd name="T6" fmla="*/ 41 w 85"/>
                <a:gd name="T7" fmla="*/ 49 h 111"/>
                <a:gd name="T8" fmla="*/ 51 w 85"/>
                <a:gd name="T9" fmla="*/ 50 h 111"/>
                <a:gd name="T10" fmla="*/ 85 w 85"/>
                <a:gd name="T11" fmla="*/ 79 h 111"/>
                <a:gd name="T12" fmla="*/ 42 w 85"/>
                <a:gd name="T13" fmla="*/ 111 h 111"/>
                <a:gd name="T14" fmla="*/ 0 w 85"/>
                <a:gd name="T15" fmla="*/ 97 h 111"/>
                <a:gd name="T16" fmla="*/ 6 w 85"/>
                <a:gd name="T17" fmla="*/ 87 h 111"/>
                <a:gd name="T18" fmla="*/ 42 w 85"/>
                <a:gd name="T19" fmla="*/ 99 h 111"/>
                <a:gd name="T20" fmla="*/ 72 w 85"/>
                <a:gd name="T21" fmla="*/ 80 h 111"/>
                <a:gd name="T22" fmla="*/ 46 w 85"/>
                <a:gd name="T23" fmla="*/ 62 h 111"/>
                <a:gd name="T24" fmla="*/ 35 w 85"/>
                <a:gd name="T25" fmla="*/ 61 h 111"/>
                <a:gd name="T26" fmla="*/ 3 w 85"/>
                <a:gd name="T27" fmla="*/ 32 h 111"/>
                <a:gd name="T28" fmla="*/ 44 w 85"/>
                <a:gd name="T29" fmla="*/ 0 h 111"/>
                <a:gd name="T30" fmla="*/ 83 w 85"/>
                <a:gd name="T31" fmla="*/ 12 h 111"/>
                <a:gd name="T32" fmla="*/ 76 w 85"/>
                <a:gd name="T33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1">
                  <a:moveTo>
                    <a:pt x="76" y="22"/>
                  </a:moveTo>
                  <a:cubicBezTo>
                    <a:pt x="68" y="16"/>
                    <a:pt x="57" y="12"/>
                    <a:pt x="44" y="12"/>
                  </a:cubicBezTo>
                  <a:cubicBezTo>
                    <a:pt x="28" y="12"/>
                    <a:pt x="16" y="19"/>
                    <a:pt x="16" y="32"/>
                  </a:cubicBezTo>
                  <a:cubicBezTo>
                    <a:pt x="16" y="42"/>
                    <a:pt x="24" y="47"/>
                    <a:pt x="41" y="49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69" y="52"/>
                    <a:pt x="85" y="60"/>
                    <a:pt x="85" y="79"/>
                  </a:cubicBezTo>
                  <a:cubicBezTo>
                    <a:pt x="85" y="100"/>
                    <a:pt x="65" y="111"/>
                    <a:pt x="42" y="111"/>
                  </a:cubicBezTo>
                  <a:cubicBezTo>
                    <a:pt x="26" y="111"/>
                    <a:pt x="10" y="106"/>
                    <a:pt x="0" y="9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14" y="94"/>
                    <a:pt x="28" y="99"/>
                    <a:pt x="42" y="99"/>
                  </a:cubicBezTo>
                  <a:cubicBezTo>
                    <a:pt x="59" y="99"/>
                    <a:pt x="72" y="93"/>
                    <a:pt x="72" y="80"/>
                  </a:cubicBezTo>
                  <a:cubicBezTo>
                    <a:pt x="72" y="69"/>
                    <a:pt x="63" y="64"/>
                    <a:pt x="46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59"/>
                    <a:pt x="3" y="50"/>
                    <a:pt x="3" y="32"/>
                  </a:cubicBezTo>
                  <a:cubicBezTo>
                    <a:pt x="3" y="12"/>
                    <a:pt x="21" y="0"/>
                    <a:pt x="44" y="0"/>
                  </a:cubicBezTo>
                  <a:cubicBezTo>
                    <a:pt x="60" y="0"/>
                    <a:pt x="73" y="5"/>
                    <a:pt x="83" y="12"/>
                  </a:cubicBezTo>
                  <a:lnTo>
                    <a:pt x="76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6E377889-14B4-735F-8F97-FBA4C1CC4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276" y="4834375"/>
              <a:ext cx="145453" cy="171229"/>
            </a:xfrm>
            <a:custGeom>
              <a:avLst/>
              <a:gdLst>
                <a:gd name="T0" fmla="*/ 65 w 65"/>
                <a:gd name="T1" fmla="*/ 12 h 76"/>
                <a:gd name="T2" fmla="*/ 58 w 65"/>
                <a:gd name="T3" fmla="*/ 19 h 76"/>
                <a:gd name="T4" fmla="*/ 38 w 65"/>
                <a:gd name="T5" fmla="*/ 11 h 76"/>
                <a:gd name="T6" fmla="*/ 12 w 65"/>
                <a:gd name="T7" fmla="*/ 38 h 76"/>
                <a:gd name="T8" fmla="*/ 38 w 65"/>
                <a:gd name="T9" fmla="*/ 65 h 76"/>
                <a:gd name="T10" fmla="*/ 58 w 65"/>
                <a:gd name="T11" fmla="*/ 57 h 76"/>
                <a:gd name="T12" fmla="*/ 65 w 65"/>
                <a:gd name="T13" fmla="*/ 65 h 76"/>
                <a:gd name="T14" fmla="*/ 38 w 65"/>
                <a:gd name="T15" fmla="*/ 76 h 76"/>
                <a:gd name="T16" fmla="*/ 0 w 65"/>
                <a:gd name="T17" fmla="*/ 38 h 76"/>
                <a:gd name="T18" fmla="*/ 38 w 65"/>
                <a:gd name="T19" fmla="*/ 0 h 76"/>
                <a:gd name="T20" fmla="*/ 65 w 65"/>
                <a:gd name="T2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76">
                  <a:moveTo>
                    <a:pt x="65" y="12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2" y="14"/>
                    <a:pt x="46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  <a:cubicBezTo>
                    <a:pt x="12" y="54"/>
                    <a:pt x="23" y="65"/>
                    <a:pt x="38" y="65"/>
                  </a:cubicBezTo>
                  <a:cubicBezTo>
                    <a:pt x="46" y="65"/>
                    <a:pt x="53" y="62"/>
                    <a:pt x="58" y="57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8" y="72"/>
                    <a:pt x="49" y="76"/>
                    <a:pt x="38" y="76"/>
                  </a:cubicBezTo>
                  <a:cubicBezTo>
                    <a:pt x="15" y="76"/>
                    <a:pt x="0" y="60"/>
                    <a:pt x="0" y="38"/>
                  </a:cubicBezTo>
                  <a:cubicBezTo>
                    <a:pt x="0" y="17"/>
                    <a:pt x="15" y="0"/>
                    <a:pt x="38" y="0"/>
                  </a:cubicBezTo>
                  <a:cubicBezTo>
                    <a:pt x="49" y="0"/>
                    <a:pt x="58" y="4"/>
                    <a:pt x="65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C1DC0ECF-3B12-811E-5ECD-3031FBD942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8823" y="4834375"/>
              <a:ext cx="173070" cy="171229"/>
            </a:xfrm>
            <a:custGeom>
              <a:avLst/>
              <a:gdLst>
                <a:gd name="T0" fmla="*/ 77 w 77"/>
                <a:gd name="T1" fmla="*/ 38 h 76"/>
                <a:gd name="T2" fmla="*/ 38 w 77"/>
                <a:gd name="T3" fmla="*/ 76 h 76"/>
                <a:gd name="T4" fmla="*/ 0 w 77"/>
                <a:gd name="T5" fmla="*/ 38 h 76"/>
                <a:gd name="T6" fmla="*/ 38 w 77"/>
                <a:gd name="T7" fmla="*/ 0 h 76"/>
                <a:gd name="T8" fmla="*/ 77 w 77"/>
                <a:gd name="T9" fmla="*/ 38 h 76"/>
                <a:gd name="T10" fmla="*/ 12 w 77"/>
                <a:gd name="T11" fmla="*/ 38 h 76"/>
                <a:gd name="T12" fmla="*/ 38 w 77"/>
                <a:gd name="T13" fmla="*/ 65 h 76"/>
                <a:gd name="T14" fmla="*/ 65 w 77"/>
                <a:gd name="T15" fmla="*/ 38 h 76"/>
                <a:gd name="T16" fmla="*/ 38 w 77"/>
                <a:gd name="T17" fmla="*/ 11 h 76"/>
                <a:gd name="T18" fmla="*/ 12 w 77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6">
                  <a:moveTo>
                    <a:pt x="77" y="38"/>
                  </a:moveTo>
                  <a:cubicBezTo>
                    <a:pt x="77" y="60"/>
                    <a:pt x="60" y="76"/>
                    <a:pt x="38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7"/>
                    <a:pt x="16" y="0"/>
                    <a:pt x="38" y="0"/>
                  </a:cubicBezTo>
                  <a:cubicBezTo>
                    <a:pt x="60" y="0"/>
                    <a:pt x="77" y="17"/>
                    <a:pt x="77" y="38"/>
                  </a:cubicBezTo>
                  <a:moveTo>
                    <a:pt x="12" y="38"/>
                  </a:moveTo>
                  <a:cubicBezTo>
                    <a:pt x="12" y="54"/>
                    <a:pt x="23" y="65"/>
                    <a:pt x="38" y="65"/>
                  </a:cubicBezTo>
                  <a:cubicBezTo>
                    <a:pt x="54" y="65"/>
                    <a:pt x="65" y="54"/>
                    <a:pt x="65" y="38"/>
                  </a:cubicBezTo>
                  <a:cubicBezTo>
                    <a:pt x="65" y="22"/>
                    <a:pt x="54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88ADC94-17FD-41E4-5CBF-6D2ECCED4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143" y="4784663"/>
              <a:ext cx="141770" cy="220940"/>
            </a:xfrm>
            <a:custGeom>
              <a:avLst/>
              <a:gdLst>
                <a:gd name="T0" fmla="*/ 59 w 63"/>
                <a:gd name="T1" fmla="*/ 34 h 98"/>
                <a:gd name="T2" fmla="*/ 28 w 63"/>
                <a:gd name="T3" fmla="*/ 34 h 98"/>
                <a:gd name="T4" fmla="*/ 28 w 63"/>
                <a:gd name="T5" fmla="*/ 71 h 98"/>
                <a:gd name="T6" fmla="*/ 42 w 63"/>
                <a:gd name="T7" fmla="*/ 87 h 98"/>
                <a:gd name="T8" fmla="*/ 57 w 63"/>
                <a:gd name="T9" fmla="*/ 82 h 98"/>
                <a:gd name="T10" fmla="*/ 63 w 63"/>
                <a:gd name="T11" fmla="*/ 91 h 98"/>
                <a:gd name="T12" fmla="*/ 41 w 63"/>
                <a:gd name="T13" fmla="*/ 98 h 98"/>
                <a:gd name="T14" fmla="*/ 16 w 63"/>
                <a:gd name="T15" fmla="*/ 71 h 98"/>
                <a:gd name="T16" fmla="*/ 16 w 63"/>
                <a:gd name="T17" fmla="*/ 34 h 98"/>
                <a:gd name="T18" fmla="*/ 0 w 63"/>
                <a:gd name="T19" fmla="*/ 34 h 98"/>
                <a:gd name="T20" fmla="*/ 0 w 63"/>
                <a:gd name="T21" fmla="*/ 24 h 98"/>
                <a:gd name="T22" fmla="*/ 16 w 63"/>
                <a:gd name="T23" fmla="*/ 24 h 98"/>
                <a:gd name="T24" fmla="*/ 16 w 63"/>
                <a:gd name="T25" fmla="*/ 0 h 98"/>
                <a:gd name="T26" fmla="*/ 28 w 63"/>
                <a:gd name="T27" fmla="*/ 0 h 98"/>
                <a:gd name="T28" fmla="*/ 28 w 63"/>
                <a:gd name="T29" fmla="*/ 24 h 98"/>
                <a:gd name="T30" fmla="*/ 59 w 63"/>
                <a:gd name="T31" fmla="*/ 24 h 98"/>
                <a:gd name="T32" fmla="*/ 59 w 63"/>
                <a:gd name="T33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98">
                  <a:moveTo>
                    <a:pt x="59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34" y="87"/>
                    <a:pt x="42" y="87"/>
                  </a:cubicBezTo>
                  <a:cubicBezTo>
                    <a:pt x="48" y="87"/>
                    <a:pt x="53" y="85"/>
                    <a:pt x="57" y="82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57" y="95"/>
                    <a:pt x="50" y="98"/>
                    <a:pt x="41" y="98"/>
                  </a:cubicBezTo>
                  <a:cubicBezTo>
                    <a:pt x="25" y="98"/>
                    <a:pt x="16" y="89"/>
                    <a:pt x="16" y="7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59" y="24"/>
                    <a:pt x="59" y="24"/>
                    <a:pt x="59" y="24"/>
                  </a:cubicBezTo>
                  <a:lnTo>
                    <a:pt x="5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1BB347E7-5369-A4D6-F231-89D70B4CA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053" y="4753364"/>
              <a:ext cx="27618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CE85BC46-9475-F636-B5AC-784867682D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857" y="4834377"/>
              <a:ext cx="167547" cy="171229"/>
            </a:xfrm>
            <a:custGeom>
              <a:avLst/>
              <a:gdLst>
                <a:gd name="T0" fmla="*/ 74 w 74"/>
                <a:gd name="T1" fmla="*/ 75 h 76"/>
                <a:gd name="T2" fmla="*/ 63 w 74"/>
                <a:gd name="T3" fmla="*/ 75 h 76"/>
                <a:gd name="T4" fmla="*/ 63 w 74"/>
                <a:gd name="T5" fmla="*/ 64 h 76"/>
                <a:gd name="T6" fmla="*/ 36 w 74"/>
                <a:gd name="T7" fmla="*/ 76 h 76"/>
                <a:gd name="T8" fmla="*/ 0 w 74"/>
                <a:gd name="T9" fmla="*/ 38 h 76"/>
                <a:gd name="T10" fmla="*/ 36 w 74"/>
                <a:gd name="T11" fmla="*/ 0 h 76"/>
                <a:gd name="T12" fmla="*/ 63 w 74"/>
                <a:gd name="T13" fmla="*/ 13 h 76"/>
                <a:gd name="T14" fmla="*/ 63 w 74"/>
                <a:gd name="T15" fmla="*/ 2 h 76"/>
                <a:gd name="T16" fmla="*/ 74 w 74"/>
                <a:gd name="T17" fmla="*/ 2 h 76"/>
                <a:gd name="T18" fmla="*/ 74 w 74"/>
                <a:gd name="T19" fmla="*/ 75 h 76"/>
                <a:gd name="T20" fmla="*/ 11 w 74"/>
                <a:gd name="T21" fmla="*/ 38 h 76"/>
                <a:gd name="T22" fmla="*/ 37 w 74"/>
                <a:gd name="T23" fmla="*/ 65 h 76"/>
                <a:gd name="T24" fmla="*/ 63 w 74"/>
                <a:gd name="T25" fmla="*/ 38 h 76"/>
                <a:gd name="T26" fmla="*/ 37 w 74"/>
                <a:gd name="T27" fmla="*/ 11 h 76"/>
                <a:gd name="T28" fmla="*/ 11 w 74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76">
                  <a:moveTo>
                    <a:pt x="74" y="75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7" y="71"/>
                    <a:pt x="48" y="76"/>
                    <a:pt x="36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8" y="0"/>
                    <a:pt x="57" y="5"/>
                    <a:pt x="63" y="1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74" y="2"/>
                    <a:pt x="74" y="2"/>
                    <a:pt x="74" y="2"/>
                  </a:cubicBezTo>
                  <a:lnTo>
                    <a:pt x="74" y="75"/>
                  </a:lnTo>
                  <a:close/>
                  <a:moveTo>
                    <a:pt x="11" y="38"/>
                  </a:moveTo>
                  <a:cubicBezTo>
                    <a:pt x="11" y="53"/>
                    <a:pt x="22" y="65"/>
                    <a:pt x="37" y="65"/>
                  </a:cubicBezTo>
                  <a:cubicBezTo>
                    <a:pt x="53" y="65"/>
                    <a:pt x="63" y="54"/>
                    <a:pt x="63" y="38"/>
                  </a:cubicBezTo>
                  <a:cubicBezTo>
                    <a:pt x="63" y="23"/>
                    <a:pt x="53" y="11"/>
                    <a:pt x="37" y="11"/>
                  </a:cubicBezTo>
                  <a:cubicBezTo>
                    <a:pt x="22" y="11"/>
                    <a:pt x="11" y="23"/>
                    <a:pt x="11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254FA34F-BCEE-72D2-4352-2517743EF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635" y="4834377"/>
              <a:ext cx="149135" cy="169387"/>
            </a:xfrm>
            <a:custGeom>
              <a:avLst/>
              <a:gdLst>
                <a:gd name="T0" fmla="*/ 66 w 66"/>
                <a:gd name="T1" fmla="*/ 29 h 75"/>
                <a:gd name="T2" fmla="*/ 66 w 66"/>
                <a:gd name="T3" fmla="*/ 75 h 75"/>
                <a:gd name="T4" fmla="*/ 55 w 66"/>
                <a:gd name="T5" fmla="*/ 75 h 75"/>
                <a:gd name="T6" fmla="*/ 55 w 66"/>
                <a:gd name="T7" fmla="*/ 33 h 75"/>
                <a:gd name="T8" fmla="*/ 34 w 66"/>
                <a:gd name="T9" fmla="*/ 11 h 75"/>
                <a:gd name="T10" fmla="*/ 11 w 66"/>
                <a:gd name="T11" fmla="*/ 33 h 75"/>
                <a:gd name="T12" fmla="*/ 11 w 66"/>
                <a:gd name="T13" fmla="*/ 75 h 75"/>
                <a:gd name="T14" fmla="*/ 0 w 66"/>
                <a:gd name="T15" fmla="*/ 75 h 75"/>
                <a:gd name="T16" fmla="*/ 0 w 66"/>
                <a:gd name="T17" fmla="*/ 2 h 75"/>
                <a:gd name="T18" fmla="*/ 11 w 66"/>
                <a:gd name="T19" fmla="*/ 2 h 75"/>
                <a:gd name="T20" fmla="*/ 11 w 66"/>
                <a:gd name="T21" fmla="*/ 12 h 75"/>
                <a:gd name="T22" fmla="*/ 36 w 66"/>
                <a:gd name="T23" fmla="*/ 0 h 75"/>
                <a:gd name="T24" fmla="*/ 66 w 66"/>
                <a:gd name="T25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5">
                  <a:moveTo>
                    <a:pt x="66" y="29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19"/>
                    <a:pt x="47" y="11"/>
                    <a:pt x="34" y="11"/>
                  </a:cubicBezTo>
                  <a:cubicBezTo>
                    <a:pt x="21" y="11"/>
                    <a:pt x="11" y="20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7" y="3"/>
                    <a:pt x="27" y="0"/>
                    <a:pt x="36" y="0"/>
                  </a:cubicBezTo>
                  <a:cubicBezTo>
                    <a:pt x="54" y="0"/>
                    <a:pt x="66" y="12"/>
                    <a:pt x="66" y="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F8C3995D-E73D-E22F-8131-372FB54FEC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3124" y="4753362"/>
              <a:ext cx="167547" cy="252240"/>
            </a:xfrm>
            <a:custGeom>
              <a:avLst/>
              <a:gdLst>
                <a:gd name="T0" fmla="*/ 63 w 75"/>
                <a:gd name="T1" fmla="*/ 49 h 112"/>
                <a:gd name="T2" fmla="*/ 63 w 75"/>
                <a:gd name="T3" fmla="*/ 0 h 112"/>
                <a:gd name="T4" fmla="*/ 75 w 75"/>
                <a:gd name="T5" fmla="*/ 0 h 112"/>
                <a:gd name="T6" fmla="*/ 75 w 75"/>
                <a:gd name="T7" fmla="*/ 111 h 112"/>
                <a:gd name="T8" fmla="*/ 63 w 75"/>
                <a:gd name="T9" fmla="*/ 111 h 112"/>
                <a:gd name="T10" fmla="*/ 63 w 75"/>
                <a:gd name="T11" fmla="*/ 100 h 112"/>
                <a:gd name="T12" fmla="*/ 37 w 75"/>
                <a:gd name="T13" fmla="*/ 112 h 112"/>
                <a:gd name="T14" fmla="*/ 0 w 75"/>
                <a:gd name="T15" fmla="*/ 74 h 112"/>
                <a:gd name="T16" fmla="*/ 37 w 75"/>
                <a:gd name="T17" fmla="*/ 36 h 112"/>
                <a:gd name="T18" fmla="*/ 63 w 75"/>
                <a:gd name="T19" fmla="*/ 49 h 112"/>
                <a:gd name="T20" fmla="*/ 12 w 75"/>
                <a:gd name="T21" fmla="*/ 74 h 112"/>
                <a:gd name="T22" fmla="*/ 38 w 75"/>
                <a:gd name="T23" fmla="*/ 101 h 112"/>
                <a:gd name="T24" fmla="*/ 64 w 75"/>
                <a:gd name="T25" fmla="*/ 74 h 112"/>
                <a:gd name="T26" fmla="*/ 38 w 75"/>
                <a:gd name="T27" fmla="*/ 47 h 112"/>
                <a:gd name="T28" fmla="*/ 12 w 75"/>
                <a:gd name="T29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12">
                  <a:moveTo>
                    <a:pt x="63" y="49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58" y="107"/>
                    <a:pt x="49" y="112"/>
                    <a:pt x="37" y="112"/>
                  </a:cubicBezTo>
                  <a:cubicBezTo>
                    <a:pt x="16" y="112"/>
                    <a:pt x="0" y="96"/>
                    <a:pt x="0" y="74"/>
                  </a:cubicBezTo>
                  <a:cubicBezTo>
                    <a:pt x="0" y="52"/>
                    <a:pt x="16" y="36"/>
                    <a:pt x="37" y="36"/>
                  </a:cubicBezTo>
                  <a:cubicBezTo>
                    <a:pt x="49" y="36"/>
                    <a:pt x="58" y="41"/>
                    <a:pt x="63" y="49"/>
                  </a:cubicBezTo>
                  <a:moveTo>
                    <a:pt x="12" y="74"/>
                  </a:moveTo>
                  <a:cubicBezTo>
                    <a:pt x="12" y="89"/>
                    <a:pt x="23" y="101"/>
                    <a:pt x="38" y="101"/>
                  </a:cubicBezTo>
                  <a:cubicBezTo>
                    <a:pt x="53" y="101"/>
                    <a:pt x="64" y="90"/>
                    <a:pt x="64" y="74"/>
                  </a:cubicBezTo>
                  <a:cubicBezTo>
                    <a:pt x="64" y="59"/>
                    <a:pt x="53" y="47"/>
                    <a:pt x="38" y="47"/>
                  </a:cubicBezTo>
                  <a:cubicBezTo>
                    <a:pt x="22" y="47"/>
                    <a:pt x="12" y="59"/>
                    <a:pt x="12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6722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981B07-ABD5-4784-A966-D1F73A10F7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2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ark, sitting, lit, looking&#10;&#10;Description automatically generated">
            <a:extLst>
              <a:ext uri="{FF2B5EF4-FFF2-40B4-BE49-F238E27FC236}">
                <a16:creationId xmlns:a16="http://schemas.microsoft.com/office/drawing/2014/main" id="{3BA6CCA8-5BE7-4F77-AEF0-32EF4362C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5709" y="1"/>
            <a:ext cx="870314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D71B5C-FD2C-4F34-A1F9-20F0C1A01B6E}"/>
              </a:ext>
            </a:extLst>
          </p:cNvPr>
          <p:cNvSpPr txBox="1"/>
          <p:nvPr userDrawn="1"/>
        </p:nvSpPr>
        <p:spPr>
          <a:xfrm>
            <a:off x="513301" y="6291961"/>
            <a:ext cx="24000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www.brainhealth.scot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BFCDF7-8466-4CA8-8B4D-DE13B76EFF19}"/>
              </a:ext>
            </a:extLst>
          </p:cNvPr>
          <p:cNvCxnSpPr/>
          <p:nvPr userDrawn="1"/>
        </p:nvCxnSpPr>
        <p:spPr>
          <a:xfrm>
            <a:off x="513301" y="6166883"/>
            <a:ext cx="11162762" cy="0"/>
          </a:xfrm>
          <a:prstGeom prst="line">
            <a:avLst/>
          </a:prstGeom>
          <a:ln w="28575">
            <a:solidFill>
              <a:srgbClr val="60B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487B2-9232-4C43-9083-99042DE39D7D}"/>
              </a:ext>
            </a:extLst>
          </p:cNvPr>
          <p:cNvGrpSpPr/>
          <p:nvPr userDrawn="1"/>
        </p:nvGrpSpPr>
        <p:grpSpPr>
          <a:xfrm>
            <a:off x="521639" y="486198"/>
            <a:ext cx="2844602" cy="883759"/>
            <a:chOff x="1408383" y="4252565"/>
            <a:chExt cx="2844602" cy="883759"/>
          </a:xfrm>
          <a:solidFill>
            <a:srgbClr val="60B0BB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DADC692-CD48-4CCE-A7D6-8D06FD5377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8383" y="4252565"/>
              <a:ext cx="707008" cy="883759"/>
            </a:xfrm>
            <a:custGeom>
              <a:avLst/>
              <a:gdLst>
                <a:gd name="T0" fmla="*/ 192 w 315"/>
                <a:gd name="T1" fmla="*/ 393 h 393"/>
                <a:gd name="T2" fmla="*/ 21 w 315"/>
                <a:gd name="T3" fmla="*/ 393 h 393"/>
                <a:gd name="T4" fmla="*/ 0 w 315"/>
                <a:gd name="T5" fmla="*/ 373 h 393"/>
                <a:gd name="T6" fmla="*/ 0 w 315"/>
                <a:gd name="T7" fmla="*/ 225 h 393"/>
                <a:gd name="T8" fmla="*/ 21 w 315"/>
                <a:gd name="T9" fmla="*/ 205 h 393"/>
                <a:gd name="T10" fmla="*/ 192 w 315"/>
                <a:gd name="T11" fmla="*/ 205 h 393"/>
                <a:gd name="T12" fmla="*/ 228 w 315"/>
                <a:gd name="T13" fmla="*/ 197 h 393"/>
                <a:gd name="T14" fmla="*/ 192 w 315"/>
                <a:gd name="T15" fmla="*/ 188 h 393"/>
                <a:gd name="T16" fmla="*/ 21 w 315"/>
                <a:gd name="T17" fmla="*/ 188 h 393"/>
                <a:gd name="T18" fmla="*/ 0 w 315"/>
                <a:gd name="T19" fmla="*/ 168 h 393"/>
                <a:gd name="T20" fmla="*/ 0 w 315"/>
                <a:gd name="T21" fmla="*/ 21 h 393"/>
                <a:gd name="T22" fmla="*/ 21 w 315"/>
                <a:gd name="T23" fmla="*/ 0 h 393"/>
                <a:gd name="T24" fmla="*/ 192 w 315"/>
                <a:gd name="T25" fmla="*/ 0 h 393"/>
                <a:gd name="T26" fmla="*/ 315 w 315"/>
                <a:gd name="T27" fmla="*/ 123 h 393"/>
                <a:gd name="T28" fmla="*/ 290 w 315"/>
                <a:gd name="T29" fmla="*/ 197 h 393"/>
                <a:gd name="T30" fmla="*/ 315 w 315"/>
                <a:gd name="T31" fmla="*/ 270 h 393"/>
                <a:gd name="T32" fmla="*/ 192 w 315"/>
                <a:gd name="T33" fmla="*/ 393 h 393"/>
                <a:gd name="T34" fmla="*/ 41 w 315"/>
                <a:gd name="T35" fmla="*/ 352 h 393"/>
                <a:gd name="T36" fmla="*/ 192 w 315"/>
                <a:gd name="T37" fmla="*/ 352 h 393"/>
                <a:gd name="T38" fmla="*/ 274 w 315"/>
                <a:gd name="T39" fmla="*/ 270 h 393"/>
                <a:gd name="T40" fmla="*/ 261 w 315"/>
                <a:gd name="T41" fmla="*/ 225 h 393"/>
                <a:gd name="T42" fmla="*/ 192 w 315"/>
                <a:gd name="T43" fmla="*/ 246 h 393"/>
                <a:gd name="T44" fmla="*/ 41 w 315"/>
                <a:gd name="T45" fmla="*/ 246 h 393"/>
                <a:gd name="T46" fmla="*/ 41 w 315"/>
                <a:gd name="T47" fmla="*/ 352 h 393"/>
                <a:gd name="T48" fmla="*/ 41 w 315"/>
                <a:gd name="T49" fmla="*/ 147 h 393"/>
                <a:gd name="T50" fmla="*/ 192 w 315"/>
                <a:gd name="T51" fmla="*/ 147 h 393"/>
                <a:gd name="T52" fmla="*/ 261 w 315"/>
                <a:gd name="T53" fmla="*/ 168 h 393"/>
                <a:gd name="T54" fmla="*/ 274 w 315"/>
                <a:gd name="T55" fmla="*/ 123 h 393"/>
                <a:gd name="T56" fmla="*/ 192 w 315"/>
                <a:gd name="T57" fmla="*/ 41 h 393"/>
                <a:gd name="T58" fmla="*/ 41 w 315"/>
                <a:gd name="T59" fmla="*/ 41 h 393"/>
                <a:gd name="T60" fmla="*/ 41 w 315"/>
                <a:gd name="T61" fmla="*/ 14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5" h="393">
                  <a:moveTo>
                    <a:pt x="192" y="393"/>
                  </a:moveTo>
                  <a:cubicBezTo>
                    <a:pt x="21" y="393"/>
                    <a:pt x="21" y="393"/>
                    <a:pt x="21" y="393"/>
                  </a:cubicBezTo>
                  <a:cubicBezTo>
                    <a:pt x="9" y="393"/>
                    <a:pt x="0" y="384"/>
                    <a:pt x="0" y="373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4"/>
                    <a:pt x="9" y="205"/>
                    <a:pt x="21" y="205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205" y="205"/>
                    <a:pt x="218" y="202"/>
                    <a:pt x="228" y="197"/>
                  </a:cubicBezTo>
                  <a:cubicBezTo>
                    <a:pt x="218" y="191"/>
                    <a:pt x="205" y="188"/>
                    <a:pt x="192" y="188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9" y="188"/>
                    <a:pt x="0" y="179"/>
                    <a:pt x="0" y="16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60" y="0"/>
                    <a:pt x="315" y="55"/>
                    <a:pt x="315" y="123"/>
                  </a:cubicBezTo>
                  <a:cubicBezTo>
                    <a:pt x="315" y="151"/>
                    <a:pt x="306" y="176"/>
                    <a:pt x="290" y="197"/>
                  </a:cubicBezTo>
                  <a:cubicBezTo>
                    <a:pt x="306" y="217"/>
                    <a:pt x="315" y="243"/>
                    <a:pt x="315" y="270"/>
                  </a:cubicBezTo>
                  <a:cubicBezTo>
                    <a:pt x="315" y="338"/>
                    <a:pt x="260" y="393"/>
                    <a:pt x="192" y="393"/>
                  </a:cubicBezTo>
                  <a:moveTo>
                    <a:pt x="41" y="352"/>
                  </a:moveTo>
                  <a:cubicBezTo>
                    <a:pt x="192" y="352"/>
                    <a:pt x="192" y="352"/>
                    <a:pt x="192" y="352"/>
                  </a:cubicBezTo>
                  <a:cubicBezTo>
                    <a:pt x="237" y="352"/>
                    <a:pt x="274" y="315"/>
                    <a:pt x="274" y="270"/>
                  </a:cubicBezTo>
                  <a:cubicBezTo>
                    <a:pt x="274" y="253"/>
                    <a:pt x="269" y="238"/>
                    <a:pt x="261" y="225"/>
                  </a:cubicBezTo>
                  <a:cubicBezTo>
                    <a:pt x="241" y="238"/>
                    <a:pt x="218" y="246"/>
                    <a:pt x="192" y="246"/>
                  </a:cubicBezTo>
                  <a:cubicBezTo>
                    <a:pt x="41" y="246"/>
                    <a:pt x="41" y="246"/>
                    <a:pt x="41" y="246"/>
                  </a:cubicBezTo>
                  <a:lnTo>
                    <a:pt x="41" y="352"/>
                  </a:lnTo>
                  <a:close/>
                  <a:moveTo>
                    <a:pt x="41" y="147"/>
                  </a:moveTo>
                  <a:cubicBezTo>
                    <a:pt x="192" y="147"/>
                    <a:pt x="192" y="147"/>
                    <a:pt x="192" y="147"/>
                  </a:cubicBezTo>
                  <a:cubicBezTo>
                    <a:pt x="218" y="147"/>
                    <a:pt x="241" y="155"/>
                    <a:pt x="261" y="168"/>
                  </a:cubicBezTo>
                  <a:cubicBezTo>
                    <a:pt x="269" y="155"/>
                    <a:pt x="274" y="140"/>
                    <a:pt x="274" y="123"/>
                  </a:cubicBezTo>
                  <a:cubicBezTo>
                    <a:pt x="274" y="78"/>
                    <a:pt x="237" y="41"/>
                    <a:pt x="192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28AF1FE-8B54-400F-AEDB-BAF2CC972B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4813" y="4423793"/>
              <a:ext cx="202528" cy="243034"/>
            </a:xfrm>
            <a:custGeom>
              <a:avLst/>
              <a:gdLst>
                <a:gd name="T0" fmla="*/ 46 w 90"/>
                <a:gd name="T1" fmla="*/ 0 h 108"/>
                <a:gd name="T2" fmla="*/ 88 w 90"/>
                <a:gd name="T3" fmla="*/ 30 h 108"/>
                <a:gd name="T4" fmla="*/ 73 w 90"/>
                <a:gd name="T5" fmla="*/ 53 h 108"/>
                <a:gd name="T6" fmla="*/ 90 w 90"/>
                <a:gd name="T7" fmla="*/ 77 h 108"/>
                <a:gd name="T8" fmla="*/ 49 w 90"/>
                <a:gd name="T9" fmla="*/ 108 h 108"/>
                <a:gd name="T10" fmla="*/ 0 w 90"/>
                <a:gd name="T11" fmla="*/ 108 h 108"/>
                <a:gd name="T12" fmla="*/ 0 w 90"/>
                <a:gd name="T13" fmla="*/ 0 h 108"/>
                <a:gd name="T14" fmla="*/ 46 w 90"/>
                <a:gd name="T15" fmla="*/ 0 h 108"/>
                <a:gd name="T16" fmla="*/ 26 w 90"/>
                <a:gd name="T17" fmla="*/ 21 h 108"/>
                <a:gd name="T18" fmla="*/ 26 w 90"/>
                <a:gd name="T19" fmla="*/ 43 h 108"/>
                <a:gd name="T20" fmla="*/ 46 w 90"/>
                <a:gd name="T21" fmla="*/ 43 h 108"/>
                <a:gd name="T22" fmla="*/ 61 w 90"/>
                <a:gd name="T23" fmla="*/ 32 h 108"/>
                <a:gd name="T24" fmla="*/ 46 w 90"/>
                <a:gd name="T25" fmla="*/ 21 h 108"/>
                <a:gd name="T26" fmla="*/ 26 w 90"/>
                <a:gd name="T27" fmla="*/ 21 h 108"/>
                <a:gd name="T28" fmla="*/ 26 w 90"/>
                <a:gd name="T29" fmla="*/ 64 h 108"/>
                <a:gd name="T30" fmla="*/ 26 w 90"/>
                <a:gd name="T31" fmla="*/ 86 h 108"/>
                <a:gd name="T32" fmla="*/ 48 w 90"/>
                <a:gd name="T33" fmla="*/ 86 h 108"/>
                <a:gd name="T34" fmla="*/ 64 w 90"/>
                <a:gd name="T35" fmla="*/ 75 h 108"/>
                <a:gd name="T36" fmla="*/ 48 w 90"/>
                <a:gd name="T37" fmla="*/ 64 h 108"/>
                <a:gd name="T38" fmla="*/ 26 w 90"/>
                <a:gd name="T39" fmla="*/ 6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08">
                  <a:moveTo>
                    <a:pt x="46" y="0"/>
                  </a:moveTo>
                  <a:cubicBezTo>
                    <a:pt x="74" y="0"/>
                    <a:pt x="88" y="10"/>
                    <a:pt x="88" y="30"/>
                  </a:cubicBezTo>
                  <a:cubicBezTo>
                    <a:pt x="88" y="41"/>
                    <a:pt x="82" y="49"/>
                    <a:pt x="73" y="53"/>
                  </a:cubicBezTo>
                  <a:cubicBezTo>
                    <a:pt x="83" y="56"/>
                    <a:pt x="90" y="66"/>
                    <a:pt x="90" y="77"/>
                  </a:cubicBezTo>
                  <a:cubicBezTo>
                    <a:pt x="90" y="96"/>
                    <a:pt x="77" y="108"/>
                    <a:pt x="49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6" y="21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5" y="43"/>
                    <a:pt x="61" y="40"/>
                    <a:pt x="61" y="32"/>
                  </a:cubicBezTo>
                  <a:cubicBezTo>
                    <a:pt x="61" y="24"/>
                    <a:pt x="55" y="21"/>
                    <a:pt x="46" y="21"/>
                  </a:cubicBezTo>
                  <a:lnTo>
                    <a:pt x="26" y="21"/>
                  </a:lnTo>
                  <a:close/>
                  <a:moveTo>
                    <a:pt x="26" y="64"/>
                  </a:moveTo>
                  <a:cubicBezTo>
                    <a:pt x="26" y="86"/>
                    <a:pt x="26" y="86"/>
                    <a:pt x="26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58" y="86"/>
                    <a:pt x="64" y="83"/>
                    <a:pt x="64" y="75"/>
                  </a:cubicBezTo>
                  <a:cubicBezTo>
                    <a:pt x="64" y="67"/>
                    <a:pt x="58" y="64"/>
                    <a:pt x="48" y="64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E5DD8D7C-4E64-414B-A6E4-116CA6063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83" y="4490075"/>
              <a:ext cx="115994" cy="176752"/>
            </a:xfrm>
            <a:custGeom>
              <a:avLst/>
              <a:gdLst>
                <a:gd name="T0" fmla="*/ 52 w 52"/>
                <a:gd name="T1" fmla="*/ 1 h 78"/>
                <a:gd name="T2" fmla="*/ 50 w 52"/>
                <a:gd name="T3" fmla="*/ 25 h 78"/>
                <a:gd name="T4" fmla="*/ 38 w 52"/>
                <a:gd name="T5" fmla="*/ 23 h 78"/>
                <a:gd name="T6" fmla="*/ 24 w 52"/>
                <a:gd name="T7" fmla="*/ 37 h 78"/>
                <a:gd name="T8" fmla="*/ 24 w 52"/>
                <a:gd name="T9" fmla="*/ 78 h 78"/>
                <a:gd name="T10" fmla="*/ 0 w 52"/>
                <a:gd name="T11" fmla="*/ 78 h 78"/>
                <a:gd name="T12" fmla="*/ 0 w 52"/>
                <a:gd name="T13" fmla="*/ 2 h 78"/>
                <a:gd name="T14" fmla="*/ 23 w 52"/>
                <a:gd name="T15" fmla="*/ 2 h 78"/>
                <a:gd name="T16" fmla="*/ 23 w 52"/>
                <a:gd name="T17" fmla="*/ 11 h 78"/>
                <a:gd name="T18" fmla="*/ 44 w 52"/>
                <a:gd name="T19" fmla="*/ 0 h 78"/>
                <a:gd name="T20" fmla="*/ 52 w 52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78">
                  <a:moveTo>
                    <a:pt x="52" y="1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7" y="24"/>
                    <a:pt x="42" y="23"/>
                    <a:pt x="38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4" y="0"/>
                    <a:pt x="44" y="0"/>
                  </a:cubicBezTo>
                  <a:cubicBezTo>
                    <a:pt x="47" y="0"/>
                    <a:pt x="50" y="0"/>
                    <a:pt x="5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6775A67-B1C2-4125-B5BD-566D9FF761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1205" y="4490075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8404D0F-039C-4FFA-AF89-E23BADA1A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1098" y="4409065"/>
              <a:ext cx="66282" cy="257763"/>
            </a:xfrm>
            <a:custGeom>
              <a:avLst/>
              <a:gdLst>
                <a:gd name="T0" fmla="*/ 29 w 29"/>
                <a:gd name="T1" fmla="*/ 15 h 114"/>
                <a:gd name="T2" fmla="*/ 15 w 29"/>
                <a:gd name="T3" fmla="*/ 29 h 114"/>
                <a:gd name="T4" fmla="*/ 0 w 29"/>
                <a:gd name="T5" fmla="*/ 15 h 114"/>
                <a:gd name="T6" fmla="*/ 15 w 29"/>
                <a:gd name="T7" fmla="*/ 0 h 114"/>
                <a:gd name="T8" fmla="*/ 29 w 29"/>
                <a:gd name="T9" fmla="*/ 15 h 114"/>
                <a:gd name="T10" fmla="*/ 27 w 29"/>
                <a:gd name="T11" fmla="*/ 114 h 114"/>
                <a:gd name="T12" fmla="*/ 3 w 29"/>
                <a:gd name="T13" fmla="*/ 114 h 114"/>
                <a:gd name="T14" fmla="*/ 3 w 29"/>
                <a:gd name="T15" fmla="*/ 38 h 114"/>
                <a:gd name="T16" fmla="*/ 27 w 29"/>
                <a:gd name="T17" fmla="*/ 38 h 114"/>
                <a:gd name="T18" fmla="*/ 27 w 29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4">
                  <a:moveTo>
                    <a:pt x="29" y="15"/>
                  </a:move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moveTo>
                    <a:pt x="27" y="114"/>
                  </a:moveTo>
                  <a:cubicBezTo>
                    <a:pt x="3" y="114"/>
                    <a:pt x="3" y="114"/>
                    <a:pt x="3" y="11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7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F3D29AE-B628-4C48-BAE9-AA261F875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1" y="4490076"/>
              <a:ext cx="162023" cy="176752"/>
            </a:xfrm>
            <a:custGeom>
              <a:avLst/>
              <a:gdLst>
                <a:gd name="T0" fmla="*/ 72 w 72"/>
                <a:gd name="T1" fmla="*/ 28 h 78"/>
                <a:gd name="T2" fmla="*/ 72 w 72"/>
                <a:gd name="T3" fmla="*/ 78 h 78"/>
                <a:gd name="T4" fmla="*/ 48 w 72"/>
                <a:gd name="T5" fmla="*/ 78 h 78"/>
                <a:gd name="T6" fmla="*/ 48 w 72"/>
                <a:gd name="T7" fmla="*/ 36 h 78"/>
                <a:gd name="T8" fmla="*/ 36 w 72"/>
                <a:gd name="T9" fmla="*/ 23 h 78"/>
                <a:gd name="T10" fmla="*/ 24 w 72"/>
                <a:gd name="T11" fmla="*/ 37 h 78"/>
                <a:gd name="T12" fmla="*/ 24 w 72"/>
                <a:gd name="T13" fmla="*/ 78 h 78"/>
                <a:gd name="T14" fmla="*/ 0 w 72"/>
                <a:gd name="T15" fmla="*/ 78 h 78"/>
                <a:gd name="T16" fmla="*/ 0 w 72"/>
                <a:gd name="T17" fmla="*/ 2 h 78"/>
                <a:gd name="T18" fmla="*/ 23 w 72"/>
                <a:gd name="T19" fmla="*/ 2 h 78"/>
                <a:gd name="T20" fmla="*/ 23 w 72"/>
                <a:gd name="T21" fmla="*/ 11 h 78"/>
                <a:gd name="T22" fmla="*/ 45 w 72"/>
                <a:gd name="T23" fmla="*/ 0 h 78"/>
                <a:gd name="T24" fmla="*/ 72 w 72"/>
                <a:gd name="T25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8">
                  <a:moveTo>
                    <a:pt x="72" y="28"/>
                  </a:moveTo>
                  <a:cubicBezTo>
                    <a:pt x="72" y="78"/>
                    <a:pt x="72" y="78"/>
                    <a:pt x="7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28"/>
                    <a:pt x="43" y="23"/>
                    <a:pt x="36" y="23"/>
                  </a:cubicBezTo>
                  <a:cubicBezTo>
                    <a:pt x="29" y="23"/>
                    <a:pt x="24" y="27"/>
                    <a:pt x="24" y="37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3"/>
                    <a:pt x="35" y="0"/>
                    <a:pt x="45" y="0"/>
                  </a:cubicBezTo>
                  <a:cubicBezTo>
                    <a:pt x="60" y="0"/>
                    <a:pt x="72" y="10"/>
                    <a:pt x="72" y="2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A6E9F3A5-91DE-4961-BD68-3671BFDD8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378" y="4423794"/>
              <a:ext cx="217258" cy="243034"/>
            </a:xfrm>
            <a:custGeom>
              <a:avLst/>
              <a:gdLst>
                <a:gd name="T0" fmla="*/ 32 w 118"/>
                <a:gd name="T1" fmla="*/ 50 h 132"/>
                <a:gd name="T2" fmla="*/ 87 w 118"/>
                <a:gd name="T3" fmla="*/ 50 h 132"/>
                <a:gd name="T4" fmla="*/ 87 w 118"/>
                <a:gd name="T5" fmla="*/ 0 h 132"/>
                <a:gd name="T6" fmla="*/ 118 w 118"/>
                <a:gd name="T7" fmla="*/ 0 h 132"/>
                <a:gd name="T8" fmla="*/ 118 w 118"/>
                <a:gd name="T9" fmla="*/ 132 h 132"/>
                <a:gd name="T10" fmla="*/ 87 w 118"/>
                <a:gd name="T11" fmla="*/ 132 h 132"/>
                <a:gd name="T12" fmla="*/ 87 w 118"/>
                <a:gd name="T13" fmla="*/ 79 h 132"/>
                <a:gd name="T14" fmla="*/ 32 w 118"/>
                <a:gd name="T15" fmla="*/ 79 h 132"/>
                <a:gd name="T16" fmla="*/ 32 w 118"/>
                <a:gd name="T17" fmla="*/ 132 h 132"/>
                <a:gd name="T18" fmla="*/ 0 w 118"/>
                <a:gd name="T19" fmla="*/ 132 h 132"/>
                <a:gd name="T20" fmla="*/ 0 w 118"/>
                <a:gd name="T21" fmla="*/ 0 h 132"/>
                <a:gd name="T22" fmla="*/ 32 w 118"/>
                <a:gd name="T23" fmla="*/ 0 h 132"/>
                <a:gd name="T24" fmla="*/ 32 w 118"/>
                <a:gd name="T25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32">
                  <a:moveTo>
                    <a:pt x="32" y="50"/>
                  </a:moveTo>
                  <a:lnTo>
                    <a:pt x="87" y="50"/>
                  </a:lnTo>
                  <a:lnTo>
                    <a:pt x="87" y="0"/>
                  </a:lnTo>
                  <a:lnTo>
                    <a:pt x="118" y="0"/>
                  </a:lnTo>
                  <a:lnTo>
                    <a:pt x="118" y="132"/>
                  </a:lnTo>
                  <a:lnTo>
                    <a:pt x="87" y="132"/>
                  </a:lnTo>
                  <a:lnTo>
                    <a:pt x="87" y="79"/>
                  </a:lnTo>
                  <a:lnTo>
                    <a:pt x="32" y="79"/>
                  </a:lnTo>
                  <a:lnTo>
                    <a:pt x="3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BE24191-D74D-4BCA-A9F6-D6D32D340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19" y="4490076"/>
              <a:ext cx="173070" cy="180434"/>
            </a:xfrm>
            <a:custGeom>
              <a:avLst/>
              <a:gdLst>
                <a:gd name="T0" fmla="*/ 77 w 77"/>
                <a:gd name="T1" fmla="*/ 40 h 80"/>
                <a:gd name="T2" fmla="*/ 76 w 77"/>
                <a:gd name="T3" fmla="*/ 47 h 80"/>
                <a:gd name="T4" fmla="*/ 25 w 77"/>
                <a:gd name="T5" fmla="*/ 47 h 80"/>
                <a:gd name="T6" fmla="*/ 41 w 77"/>
                <a:gd name="T7" fmla="*/ 59 h 80"/>
                <a:gd name="T8" fmla="*/ 58 w 77"/>
                <a:gd name="T9" fmla="*/ 53 h 80"/>
                <a:gd name="T10" fmla="*/ 73 w 77"/>
                <a:gd name="T11" fmla="*/ 67 h 80"/>
                <a:gd name="T12" fmla="*/ 40 w 77"/>
                <a:gd name="T13" fmla="*/ 80 h 80"/>
                <a:gd name="T14" fmla="*/ 0 w 77"/>
                <a:gd name="T15" fmla="*/ 40 h 80"/>
                <a:gd name="T16" fmla="*/ 39 w 77"/>
                <a:gd name="T17" fmla="*/ 0 h 80"/>
                <a:gd name="T18" fmla="*/ 77 w 77"/>
                <a:gd name="T19" fmla="*/ 40 h 80"/>
                <a:gd name="T20" fmla="*/ 25 w 77"/>
                <a:gd name="T21" fmla="*/ 32 h 80"/>
                <a:gd name="T22" fmla="*/ 53 w 77"/>
                <a:gd name="T23" fmla="*/ 32 h 80"/>
                <a:gd name="T24" fmla="*/ 39 w 77"/>
                <a:gd name="T25" fmla="*/ 20 h 80"/>
                <a:gd name="T26" fmla="*/ 25 w 77"/>
                <a:gd name="T2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80">
                  <a:moveTo>
                    <a:pt x="77" y="40"/>
                  </a:moveTo>
                  <a:cubicBezTo>
                    <a:pt x="77" y="42"/>
                    <a:pt x="77" y="46"/>
                    <a:pt x="7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7" y="55"/>
                    <a:pt x="33" y="59"/>
                    <a:pt x="41" y="59"/>
                  </a:cubicBezTo>
                  <a:cubicBezTo>
                    <a:pt x="47" y="59"/>
                    <a:pt x="53" y="57"/>
                    <a:pt x="58" y="53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65" y="75"/>
                    <a:pt x="54" y="80"/>
                    <a:pt x="40" y="80"/>
                  </a:cubicBezTo>
                  <a:cubicBezTo>
                    <a:pt x="16" y="80"/>
                    <a:pt x="0" y="64"/>
                    <a:pt x="0" y="40"/>
                  </a:cubicBezTo>
                  <a:cubicBezTo>
                    <a:pt x="0" y="16"/>
                    <a:pt x="16" y="0"/>
                    <a:pt x="39" y="0"/>
                  </a:cubicBezTo>
                  <a:cubicBezTo>
                    <a:pt x="61" y="0"/>
                    <a:pt x="77" y="16"/>
                    <a:pt x="77" y="40"/>
                  </a:cubicBezTo>
                  <a:moveTo>
                    <a:pt x="25" y="32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1" y="24"/>
                    <a:pt x="46" y="20"/>
                    <a:pt x="39" y="20"/>
                  </a:cubicBezTo>
                  <a:cubicBezTo>
                    <a:pt x="32" y="20"/>
                    <a:pt x="27" y="24"/>
                    <a:pt x="25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7C447B1-933E-445E-BB0D-43A87D240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941" y="4490076"/>
              <a:ext cx="178594" cy="180434"/>
            </a:xfrm>
            <a:custGeom>
              <a:avLst/>
              <a:gdLst>
                <a:gd name="T0" fmla="*/ 80 w 80"/>
                <a:gd name="T1" fmla="*/ 78 h 80"/>
                <a:gd name="T2" fmla="*/ 56 w 80"/>
                <a:gd name="T3" fmla="*/ 78 h 80"/>
                <a:gd name="T4" fmla="*/ 56 w 80"/>
                <a:gd name="T5" fmla="*/ 69 h 80"/>
                <a:gd name="T6" fmla="*/ 35 w 80"/>
                <a:gd name="T7" fmla="*/ 80 h 80"/>
                <a:gd name="T8" fmla="*/ 0 w 80"/>
                <a:gd name="T9" fmla="*/ 40 h 80"/>
                <a:gd name="T10" fmla="*/ 35 w 80"/>
                <a:gd name="T11" fmla="*/ 0 h 80"/>
                <a:gd name="T12" fmla="*/ 56 w 80"/>
                <a:gd name="T13" fmla="*/ 10 h 80"/>
                <a:gd name="T14" fmla="*/ 56 w 80"/>
                <a:gd name="T15" fmla="*/ 2 h 80"/>
                <a:gd name="T16" fmla="*/ 80 w 80"/>
                <a:gd name="T17" fmla="*/ 2 h 80"/>
                <a:gd name="T18" fmla="*/ 80 w 80"/>
                <a:gd name="T19" fmla="*/ 78 h 80"/>
                <a:gd name="T20" fmla="*/ 24 w 80"/>
                <a:gd name="T21" fmla="*/ 40 h 80"/>
                <a:gd name="T22" fmla="*/ 40 w 80"/>
                <a:gd name="T23" fmla="*/ 57 h 80"/>
                <a:gd name="T24" fmla="*/ 57 w 80"/>
                <a:gd name="T25" fmla="*/ 40 h 80"/>
                <a:gd name="T26" fmla="*/ 40 w 80"/>
                <a:gd name="T27" fmla="*/ 22 h 80"/>
                <a:gd name="T28" fmla="*/ 24 w 80"/>
                <a:gd name="T2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80" y="78"/>
                  </a:moveTo>
                  <a:cubicBezTo>
                    <a:pt x="56" y="78"/>
                    <a:pt x="56" y="78"/>
                    <a:pt x="56" y="7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2" y="75"/>
                    <a:pt x="45" y="80"/>
                    <a:pt x="35" y="80"/>
                  </a:cubicBezTo>
                  <a:cubicBezTo>
                    <a:pt x="14" y="80"/>
                    <a:pt x="0" y="62"/>
                    <a:pt x="0" y="40"/>
                  </a:cubicBezTo>
                  <a:cubicBezTo>
                    <a:pt x="0" y="17"/>
                    <a:pt x="14" y="0"/>
                    <a:pt x="35" y="0"/>
                  </a:cubicBezTo>
                  <a:cubicBezTo>
                    <a:pt x="45" y="0"/>
                    <a:pt x="52" y="4"/>
                    <a:pt x="56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80" y="2"/>
                    <a:pt x="80" y="2"/>
                    <a:pt x="80" y="2"/>
                  </a:cubicBezTo>
                  <a:lnTo>
                    <a:pt x="80" y="78"/>
                  </a:lnTo>
                  <a:close/>
                  <a:moveTo>
                    <a:pt x="24" y="40"/>
                  </a:moveTo>
                  <a:cubicBezTo>
                    <a:pt x="24" y="50"/>
                    <a:pt x="31" y="57"/>
                    <a:pt x="40" y="57"/>
                  </a:cubicBezTo>
                  <a:cubicBezTo>
                    <a:pt x="50" y="57"/>
                    <a:pt x="57" y="50"/>
                    <a:pt x="57" y="40"/>
                  </a:cubicBezTo>
                  <a:cubicBezTo>
                    <a:pt x="57" y="30"/>
                    <a:pt x="50" y="22"/>
                    <a:pt x="40" y="22"/>
                  </a:cubicBezTo>
                  <a:cubicBezTo>
                    <a:pt x="31" y="22"/>
                    <a:pt x="24" y="30"/>
                    <a:pt x="24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78BB7B64-9E28-4BEF-B01B-5626A032D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198" y="4416429"/>
              <a:ext cx="53394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C17EEC02-4E4D-4DEA-8C9C-EEAE47995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687" y="4445888"/>
              <a:ext cx="160182" cy="224622"/>
            </a:xfrm>
            <a:custGeom>
              <a:avLst/>
              <a:gdLst>
                <a:gd name="T0" fmla="*/ 64 w 71"/>
                <a:gd name="T1" fmla="*/ 43 h 100"/>
                <a:gd name="T2" fmla="*/ 38 w 71"/>
                <a:gd name="T3" fmla="*/ 43 h 100"/>
                <a:gd name="T4" fmla="*/ 38 w 71"/>
                <a:gd name="T5" fmla="*/ 65 h 100"/>
                <a:gd name="T6" fmla="*/ 49 w 71"/>
                <a:gd name="T7" fmla="*/ 77 h 100"/>
                <a:gd name="T8" fmla="*/ 62 w 71"/>
                <a:gd name="T9" fmla="*/ 72 h 100"/>
                <a:gd name="T10" fmla="*/ 71 w 71"/>
                <a:gd name="T11" fmla="*/ 91 h 100"/>
                <a:gd name="T12" fmla="*/ 44 w 71"/>
                <a:gd name="T13" fmla="*/ 100 h 100"/>
                <a:gd name="T14" fmla="*/ 14 w 71"/>
                <a:gd name="T15" fmla="*/ 69 h 100"/>
                <a:gd name="T16" fmla="*/ 14 w 71"/>
                <a:gd name="T17" fmla="*/ 43 h 100"/>
                <a:gd name="T18" fmla="*/ 0 w 71"/>
                <a:gd name="T19" fmla="*/ 43 h 100"/>
                <a:gd name="T20" fmla="*/ 0 w 71"/>
                <a:gd name="T21" fmla="*/ 22 h 100"/>
                <a:gd name="T22" fmla="*/ 14 w 71"/>
                <a:gd name="T23" fmla="*/ 22 h 100"/>
                <a:gd name="T24" fmla="*/ 14 w 71"/>
                <a:gd name="T25" fmla="*/ 0 h 100"/>
                <a:gd name="T26" fmla="*/ 38 w 71"/>
                <a:gd name="T27" fmla="*/ 0 h 100"/>
                <a:gd name="T28" fmla="*/ 38 w 71"/>
                <a:gd name="T29" fmla="*/ 22 h 100"/>
                <a:gd name="T30" fmla="*/ 64 w 71"/>
                <a:gd name="T31" fmla="*/ 22 h 100"/>
                <a:gd name="T32" fmla="*/ 64 w 71"/>
                <a:gd name="T33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00">
                  <a:moveTo>
                    <a:pt x="64" y="4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74"/>
                    <a:pt x="43" y="77"/>
                    <a:pt x="49" y="77"/>
                  </a:cubicBezTo>
                  <a:cubicBezTo>
                    <a:pt x="54" y="77"/>
                    <a:pt x="58" y="75"/>
                    <a:pt x="62" y="7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4" y="96"/>
                    <a:pt x="56" y="100"/>
                    <a:pt x="44" y="100"/>
                  </a:cubicBezTo>
                  <a:cubicBezTo>
                    <a:pt x="23" y="100"/>
                    <a:pt x="14" y="87"/>
                    <a:pt x="14" y="69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64" y="22"/>
                    <a:pt x="64" y="22"/>
                    <a:pt x="64" y="22"/>
                  </a:cubicBez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1B208870-DC9E-431F-864A-04B8F5702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121" y="4414590"/>
              <a:ext cx="163864" cy="252240"/>
            </a:xfrm>
            <a:custGeom>
              <a:avLst/>
              <a:gdLst>
                <a:gd name="T0" fmla="*/ 24 w 73"/>
                <a:gd name="T1" fmla="*/ 44 h 112"/>
                <a:gd name="T2" fmla="*/ 46 w 73"/>
                <a:gd name="T3" fmla="*/ 34 h 112"/>
                <a:gd name="T4" fmla="*/ 73 w 73"/>
                <a:gd name="T5" fmla="*/ 62 h 112"/>
                <a:gd name="T6" fmla="*/ 73 w 73"/>
                <a:gd name="T7" fmla="*/ 112 h 112"/>
                <a:gd name="T8" fmla="*/ 49 w 73"/>
                <a:gd name="T9" fmla="*/ 112 h 112"/>
                <a:gd name="T10" fmla="*/ 49 w 73"/>
                <a:gd name="T11" fmla="*/ 70 h 112"/>
                <a:gd name="T12" fmla="*/ 37 w 73"/>
                <a:gd name="T13" fmla="*/ 57 h 112"/>
                <a:gd name="T14" fmla="*/ 24 w 73"/>
                <a:gd name="T15" fmla="*/ 71 h 112"/>
                <a:gd name="T16" fmla="*/ 24 w 73"/>
                <a:gd name="T17" fmla="*/ 112 h 112"/>
                <a:gd name="T18" fmla="*/ 0 w 73"/>
                <a:gd name="T19" fmla="*/ 112 h 112"/>
                <a:gd name="T20" fmla="*/ 0 w 73"/>
                <a:gd name="T21" fmla="*/ 0 h 112"/>
                <a:gd name="T22" fmla="*/ 24 w 73"/>
                <a:gd name="T23" fmla="*/ 0 h 112"/>
                <a:gd name="T24" fmla="*/ 24 w 73"/>
                <a:gd name="T25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12">
                  <a:moveTo>
                    <a:pt x="24" y="44"/>
                  </a:moveTo>
                  <a:cubicBezTo>
                    <a:pt x="29" y="37"/>
                    <a:pt x="37" y="34"/>
                    <a:pt x="46" y="34"/>
                  </a:cubicBezTo>
                  <a:cubicBezTo>
                    <a:pt x="61" y="34"/>
                    <a:pt x="73" y="44"/>
                    <a:pt x="73" y="6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62"/>
                    <a:pt x="44" y="57"/>
                    <a:pt x="37" y="57"/>
                  </a:cubicBezTo>
                  <a:cubicBezTo>
                    <a:pt x="30" y="57"/>
                    <a:pt x="24" y="61"/>
                    <a:pt x="24" y="71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5DE79719-7EA2-4A1B-9AFB-2BEBAE128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813" y="4755205"/>
              <a:ext cx="191481" cy="250398"/>
            </a:xfrm>
            <a:custGeom>
              <a:avLst/>
              <a:gdLst>
                <a:gd name="T0" fmla="*/ 76 w 85"/>
                <a:gd name="T1" fmla="*/ 22 h 111"/>
                <a:gd name="T2" fmla="*/ 44 w 85"/>
                <a:gd name="T3" fmla="*/ 12 h 111"/>
                <a:gd name="T4" fmla="*/ 16 w 85"/>
                <a:gd name="T5" fmla="*/ 32 h 111"/>
                <a:gd name="T6" fmla="*/ 41 w 85"/>
                <a:gd name="T7" fmla="*/ 49 h 111"/>
                <a:gd name="T8" fmla="*/ 51 w 85"/>
                <a:gd name="T9" fmla="*/ 50 h 111"/>
                <a:gd name="T10" fmla="*/ 85 w 85"/>
                <a:gd name="T11" fmla="*/ 79 h 111"/>
                <a:gd name="T12" fmla="*/ 42 w 85"/>
                <a:gd name="T13" fmla="*/ 111 h 111"/>
                <a:gd name="T14" fmla="*/ 0 w 85"/>
                <a:gd name="T15" fmla="*/ 97 h 111"/>
                <a:gd name="T16" fmla="*/ 6 w 85"/>
                <a:gd name="T17" fmla="*/ 87 h 111"/>
                <a:gd name="T18" fmla="*/ 42 w 85"/>
                <a:gd name="T19" fmla="*/ 99 h 111"/>
                <a:gd name="T20" fmla="*/ 72 w 85"/>
                <a:gd name="T21" fmla="*/ 80 h 111"/>
                <a:gd name="T22" fmla="*/ 46 w 85"/>
                <a:gd name="T23" fmla="*/ 62 h 111"/>
                <a:gd name="T24" fmla="*/ 35 w 85"/>
                <a:gd name="T25" fmla="*/ 61 h 111"/>
                <a:gd name="T26" fmla="*/ 3 w 85"/>
                <a:gd name="T27" fmla="*/ 32 h 111"/>
                <a:gd name="T28" fmla="*/ 44 w 85"/>
                <a:gd name="T29" fmla="*/ 0 h 111"/>
                <a:gd name="T30" fmla="*/ 83 w 85"/>
                <a:gd name="T31" fmla="*/ 12 h 111"/>
                <a:gd name="T32" fmla="*/ 76 w 85"/>
                <a:gd name="T33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1">
                  <a:moveTo>
                    <a:pt x="76" y="22"/>
                  </a:moveTo>
                  <a:cubicBezTo>
                    <a:pt x="68" y="16"/>
                    <a:pt x="57" y="12"/>
                    <a:pt x="44" y="12"/>
                  </a:cubicBezTo>
                  <a:cubicBezTo>
                    <a:pt x="28" y="12"/>
                    <a:pt x="16" y="19"/>
                    <a:pt x="16" y="32"/>
                  </a:cubicBezTo>
                  <a:cubicBezTo>
                    <a:pt x="16" y="42"/>
                    <a:pt x="24" y="47"/>
                    <a:pt x="41" y="49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69" y="52"/>
                    <a:pt x="85" y="60"/>
                    <a:pt x="85" y="79"/>
                  </a:cubicBezTo>
                  <a:cubicBezTo>
                    <a:pt x="85" y="100"/>
                    <a:pt x="65" y="111"/>
                    <a:pt x="42" y="111"/>
                  </a:cubicBezTo>
                  <a:cubicBezTo>
                    <a:pt x="26" y="111"/>
                    <a:pt x="10" y="106"/>
                    <a:pt x="0" y="9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14" y="94"/>
                    <a:pt x="28" y="99"/>
                    <a:pt x="42" y="99"/>
                  </a:cubicBezTo>
                  <a:cubicBezTo>
                    <a:pt x="59" y="99"/>
                    <a:pt x="72" y="93"/>
                    <a:pt x="72" y="80"/>
                  </a:cubicBezTo>
                  <a:cubicBezTo>
                    <a:pt x="72" y="69"/>
                    <a:pt x="63" y="64"/>
                    <a:pt x="46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59"/>
                    <a:pt x="3" y="50"/>
                    <a:pt x="3" y="32"/>
                  </a:cubicBezTo>
                  <a:cubicBezTo>
                    <a:pt x="3" y="12"/>
                    <a:pt x="21" y="0"/>
                    <a:pt x="44" y="0"/>
                  </a:cubicBezTo>
                  <a:cubicBezTo>
                    <a:pt x="60" y="0"/>
                    <a:pt x="73" y="5"/>
                    <a:pt x="83" y="12"/>
                  </a:cubicBezTo>
                  <a:lnTo>
                    <a:pt x="76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C22CA872-4D8A-49CC-BABD-9377CFBF4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276" y="4834375"/>
              <a:ext cx="145453" cy="171229"/>
            </a:xfrm>
            <a:custGeom>
              <a:avLst/>
              <a:gdLst>
                <a:gd name="T0" fmla="*/ 65 w 65"/>
                <a:gd name="T1" fmla="*/ 12 h 76"/>
                <a:gd name="T2" fmla="*/ 58 w 65"/>
                <a:gd name="T3" fmla="*/ 19 h 76"/>
                <a:gd name="T4" fmla="*/ 38 w 65"/>
                <a:gd name="T5" fmla="*/ 11 h 76"/>
                <a:gd name="T6" fmla="*/ 12 w 65"/>
                <a:gd name="T7" fmla="*/ 38 h 76"/>
                <a:gd name="T8" fmla="*/ 38 w 65"/>
                <a:gd name="T9" fmla="*/ 65 h 76"/>
                <a:gd name="T10" fmla="*/ 58 w 65"/>
                <a:gd name="T11" fmla="*/ 57 h 76"/>
                <a:gd name="T12" fmla="*/ 65 w 65"/>
                <a:gd name="T13" fmla="*/ 65 h 76"/>
                <a:gd name="T14" fmla="*/ 38 w 65"/>
                <a:gd name="T15" fmla="*/ 76 h 76"/>
                <a:gd name="T16" fmla="*/ 0 w 65"/>
                <a:gd name="T17" fmla="*/ 38 h 76"/>
                <a:gd name="T18" fmla="*/ 38 w 65"/>
                <a:gd name="T19" fmla="*/ 0 h 76"/>
                <a:gd name="T20" fmla="*/ 65 w 65"/>
                <a:gd name="T2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76">
                  <a:moveTo>
                    <a:pt x="65" y="12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2" y="14"/>
                    <a:pt x="46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  <a:cubicBezTo>
                    <a:pt x="12" y="54"/>
                    <a:pt x="23" y="65"/>
                    <a:pt x="38" y="65"/>
                  </a:cubicBezTo>
                  <a:cubicBezTo>
                    <a:pt x="46" y="65"/>
                    <a:pt x="53" y="62"/>
                    <a:pt x="58" y="57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8" y="72"/>
                    <a:pt x="49" y="76"/>
                    <a:pt x="38" y="76"/>
                  </a:cubicBezTo>
                  <a:cubicBezTo>
                    <a:pt x="15" y="76"/>
                    <a:pt x="0" y="60"/>
                    <a:pt x="0" y="38"/>
                  </a:cubicBezTo>
                  <a:cubicBezTo>
                    <a:pt x="0" y="17"/>
                    <a:pt x="15" y="0"/>
                    <a:pt x="38" y="0"/>
                  </a:cubicBezTo>
                  <a:cubicBezTo>
                    <a:pt x="49" y="0"/>
                    <a:pt x="58" y="4"/>
                    <a:pt x="65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0BE450A2-0840-494E-AE83-F528DC02D1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8823" y="4834375"/>
              <a:ext cx="173070" cy="171229"/>
            </a:xfrm>
            <a:custGeom>
              <a:avLst/>
              <a:gdLst>
                <a:gd name="T0" fmla="*/ 77 w 77"/>
                <a:gd name="T1" fmla="*/ 38 h 76"/>
                <a:gd name="T2" fmla="*/ 38 w 77"/>
                <a:gd name="T3" fmla="*/ 76 h 76"/>
                <a:gd name="T4" fmla="*/ 0 w 77"/>
                <a:gd name="T5" fmla="*/ 38 h 76"/>
                <a:gd name="T6" fmla="*/ 38 w 77"/>
                <a:gd name="T7" fmla="*/ 0 h 76"/>
                <a:gd name="T8" fmla="*/ 77 w 77"/>
                <a:gd name="T9" fmla="*/ 38 h 76"/>
                <a:gd name="T10" fmla="*/ 12 w 77"/>
                <a:gd name="T11" fmla="*/ 38 h 76"/>
                <a:gd name="T12" fmla="*/ 38 w 77"/>
                <a:gd name="T13" fmla="*/ 65 h 76"/>
                <a:gd name="T14" fmla="*/ 65 w 77"/>
                <a:gd name="T15" fmla="*/ 38 h 76"/>
                <a:gd name="T16" fmla="*/ 38 w 77"/>
                <a:gd name="T17" fmla="*/ 11 h 76"/>
                <a:gd name="T18" fmla="*/ 12 w 77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6">
                  <a:moveTo>
                    <a:pt x="77" y="38"/>
                  </a:moveTo>
                  <a:cubicBezTo>
                    <a:pt x="77" y="60"/>
                    <a:pt x="60" y="76"/>
                    <a:pt x="38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7"/>
                    <a:pt x="16" y="0"/>
                    <a:pt x="38" y="0"/>
                  </a:cubicBezTo>
                  <a:cubicBezTo>
                    <a:pt x="60" y="0"/>
                    <a:pt x="77" y="17"/>
                    <a:pt x="77" y="38"/>
                  </a:cubicBezTo>
                  <a:moveTo>
                    <a:pt x="12" y="38"/>
                  </a:moveTo>
                  <a:cubicBezTo>
                    <a:pt x="12" y="54"/>
                    <a:pt x="23" y="65"/>
                    <a:pt x="38" y="65"/>
                  </a:cubicBezTo>
                  <a:cubicBezTo>
                    <a:pt x="54" y="65"/>
                    <a:pt x="65" y="54"/>
                    <a:pt x="65" y="38"/>
                  </a:cubicBezTo>
                  <a:cubicBezTo>
                    <a:pt x="65" y="22"/>
                    <a:pt x="54" y="11"/>
                    <a:pt x="38" y="11"/>
                  </a:cubicBezTo>
                  <a:cubicBezTo>
                    <a:pt x="23" y="11"/>
                    <a:pt x="12" y="22"/>
                    <a:pt x="12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32D0740-C4F8-4B74-83CB-3B1B7B4C5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143" y="4784663"/>
              <a:ext cx="141770" cy="220940"/>
            </a:xfrm>
            <a:custGeom>
              <a:avLst/>
              <a:gdLst>
                <a:gd name="T0" fmla="*/ 59 w 63"/>
                <a:gd name="T1" fmla="*/ 34 h 98"/>
                <a:gd name="T2" fmla="*/ 28 w 63"/>
                <a:gd name="T3" fmla="*/ 34 h 98"/>
                <a:gd name="T4" fmla="*/ 28 w 63"/>
                <a:gd name="T5" fmla="*/ 71 h 98"/>
                <a:gd name="T6" fmla="*/ 42 w 63"/>
                <a:gd name="T7" fmla="*/ 87 h 98"/>
                <a:gd name="T8" fmla="*/ 57 w 63"/>
                <a:gd name="T9" fmla="*/ 82 h 98"/>
                <a:gd name="T10" fmla="*/ 63 w 63"/>
                <a:gd name="T11" fmla="*/ 91 h 98"/>
                <a:gd name="T12" fmla="*/ 41 w 63"/>
                <a:gd name="T13" fmla="*/ 98 h 98"/>
                <a:gd name="T14" fmla="*/ 16 w 63"/>
                <a:gd name="T15" fmla="*/ 71 h 98"/>
                <a:gd name="T16" fmla="*/ 16 w 63"/>
                <a:gd name="T17" fmla="*/ 34 h 98"/>
                <a:gd name="T18" fmla="*/ 0 w 63"/>
                <a:gd name="T19" fmla="*/ 34 h 98"/>
                <a:gd name="T20" fmla="*/ 0 w 63"/>
                <a:gd name="T21" fmla="*/ 24 h 98"/>
                <a:gd name="T22" fmla="*/ 16 w 63"/>
                <a:gd name="T23" fmla="*/ 24 h 98"/>
                <a:gd name="T24" fmla="*/ 16 w 63"/>
                <a:gd name="T25" fmla="*/ 0 h 98"/>
                <a:gd name="T26" fmla="*/ 28 w 63"/>
                <a:gd name="T27" fmla="*/ 0 h 98"/>
                <a:gd name="T28" fmla="*/ 28 w 63"/>
                <a:gd name="T29" fmla="*/ 24 h 98"/>
                <a:gd name="T30" fmla="*/ 59 w 63"/>
                <a:gd name="T31" fmla="*/ 24 h 98"/>
                <a:gd name="T32" fmla="*/ 59 w 63"/>
                <a:gd name="T33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98">
                  <a:moveTo>
                    <a:pt x="59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34" y="87"/>
                    <a:pt x="42" y="87"/>
                  </a:cubicBezTo>
                  <a:cubicBezTo>
                    <a:pt x="48" y="87"/>
                    <a:pt x="53" y="85"/>
                    <a:pt x="57" y="82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57" y="95"/>
                    <a:pt x="50" y="98"/>
                    <a:pt x="41" y="98"/>
                  </a:cubicBezTo>
                  <a:cubicBezTo>
                    <a:pt x="25" y="98"/>
                    <a:pt x="16" y="89"/>
                    <a:pt x="16" y="7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59" y="24"/>
                    <a:pt x="59" y="24"/>
                    <a:pt x="59" y="24"/>
                  </a:cubicBezTo>
                  <a:lnTo>
                    <a:pt x="5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7BC69A9B-94A8-40C4-81D5-2D376F9BD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053" y="4753364"/>
              <a:ext cx="27618" cy="250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A0DF1E13-D3D0-4BFB-A708-CCCF154C3E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857" y="4834377"/>
              <a:ext cx="167547" cy="171229"/>
            </a:xfrm>
            <a:custGeom>
              <a:avLst/>
              <a:gdLst>
                <a:gd name="T0" fmla="*/ 74 w 74"/>
                <a:gd name="T1" fmla="*/ 75 h 76"/>
                <a:gd name="T2" fmla="*/ 63 w 74"/>
                <a:gd name="T3" fmla="*/ 75 h 76"/>
                <a:gd name="T4" fmla="*/ 63 w 74"/>
                <a:gd name="T5" fmla="*/ 64 h 76"/>
                <a:gd name="T6" fmla="*/ 36 w 74"/>
                <a:gd name="T7" fmla="*/ 76 h 76"/>
                <a:gd name="T8" fmla="*/ 0 w 74"/>
                <a:gd name="T9" fmla="*/ 38 h 76"/>
                <a:gd name="T10" fmla="*/ 36 w 74"/>
                <a:gd name="T11" fmla="*/ 0 h 76"/>
                <a:gd name="T12" fmla="*/ 63 w 74"/>
                <a:gd name="T13" fmla="*/ 13 h 76"/>
                <a:gd name="T14" fmla="*/ 63 w 74"/>
                <a:gd name="T15" fmla="*/ 2 h 76"/>
                <a:gd name="T16" fmla="*/ 74 w 74"/>
                <a:gd name="T17" fmla="*/ 2 h 76"/>
                <a:gd name="T18" fmla="*/ 74 w 74"/>
                <a:gd name="T19" fmla="*/ 75 h 76"/>
                <a:gd name="T20" fmla="*/ 11 w 74"/>
                <a:gd name="T21" fmla="*/ 38 h 76"/>
                <a:gd name="T22" fmla="*/ 37 w 74"/>
                <a:gd name="T23" fmla="*/ 65 h 76"/>
                <a:gd name="T24" fmla="*/ 63 w 74"/>
                <a:gd name="T25" fmla="*/ 38 h 76"/>
                <a:gd name="T26" fmla="*/ 37 w 74"/>
                <a:gd name="T27" fmla="*/ 11 h 76"/>
                <a:gd name="T28" fmla="*/ 11 w 74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76">
                  <a:moveTo>
                    <a:pt x="74" y="75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7" y="71"/>
                    <a:pt x="48" y="76"/>
                    <a:pt x="36" y="76"/>
                  </a:cubicBezTo>
                  <a:cubicBezTo>
                    <a:pt x="16" y="76"/>
                    <a:pt x="0" y="60"/>
                    <a:pt x="0" y="38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8" y="0"/>
                    <a:pt x="57" y="5"/>
                    <a:pt x="63" y="1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74" y="2"/>
                    <a:pt x="74" y="2"/>
                    <a:pt x="74" y="2"/>
                  </a:cubicBezTo>
                  <a:lnTo>
                    <a:pt x="74" y="75"/>
                  </a:lnTo>
                  <a:close/>
                  <a:moveTo>
                    <a:pt x="11" y="38"/>
                  </a:moveTo>
                  <a:cubicBezTo>
                    <a:pt x="11" y="53"/>
                    <a:pt x="22" y="65"/>
                    <a:pt x="37" y="65"/>
                  </a:cubicBezTo>
                  <a:cubicBezTo>
                    <a:pt x="53" y="65"/>
                    <a:pt x="63" y="54"/>
                    <a:pt x="63" y="38"/>
                  </a:cubicBezTo>
                  <a:cubicBezTo>
                    <a:pt x="63" y="23"/>
                    <a:pt x="53" y="11"/>
                    <a:pt x="37" y="11"/>
                  </a:cubicBezTo>
                  <a:cubicBezTo>
                    <a:pt x="22" y="11"/>
                    <a:pt x="11" y="23"/>
                    <a:pt x="11" y="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A29FF4BC-4CFE-46C7-944F-38C7C01CB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635" y="4834377"/>
              <a:ext cx="149135" cy="169387"/>
            </a:xfrm>
            <a:custGeom>
              <a:avLst/>
              <a:gdLst>
                <a:gd name="T0" fmla="*/ 66 w 66"/>
                <a:gd name="T1" fmla="*/ 29 h 75"/>
                <a:gd name="T2" fmla="*/ 66 w 66"/>
                <a:gd name="T3" fmla="*/ 75 h 75"/>
                <a:gd name="T4" fmla="*/ 55 w 66"/>
                <a:gd name="T5" fmla="*/ 75 h 75"/>
                <a:gd name="T6" fmla="*/ 55 w 66"/>
                <a:gd name="T7" fmla="*/ 33 h 75"/>
                <a:gd name="T8" fmla="*/ 34 w 66"/>
                <a:gd name="T9" fmla="*/ 11 h 75"/>
                <a:gd name="T10" fmla="*/ 11 w 66"/>
                <a:gd name="T11" fmla="*/ 33 h 75"/>
                <a:gd name="T12" fmla="*/ 11 w 66"/>
                <a:gd name="T13" fmla="*/ 75 h 75"/>
                <a:gd name="T14" fmla="*/ 0 w 66"/>
                <a:gd name="T15" fmla="*/ 75 h 75"/>
                <a:gd name="T16" fmla="*/ 0 w 66"/>
                <a:gd name="T17" fmla="*/ 2 h 75"/>
                <a:gd name="T18" fmla="*/ 11 w 66"/>
                <a:gd name="T19" fmla="*/ 2 h 75"/>
                <a:gd name="T20" fmla="*/ 11 w 66"/>
                <a:gd name="T21" fmla="*/ 12 h 75"/>
                <a:gd name="T22" fmla="*/ 36 w 66"/>
                <a:gd name="T23" fmla="*/ 0 h 75"/>
                <a:gd name="T24" fmla="*/ 66 w 66"/>
                <a:gd name="T25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5">
                  <a:moveTo>
                    <a:pt x="66" y="29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19"/>
                    <a:pt x="47" y="11"/>
                    <a:pt x="34" y="11"/>
                  </a:cubicBezTo>
                  <a:cubicBezTo>
                    <a:pt x="21" y="11"/>
                    <a:pt x="11" y="20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7" y="3"/>
                    <a:pt x="27" y="0"/>
                    <a:pt x="36" y="0"/>
                  </a:cubicBezTo>
                  <a:cubicBezTo>
                    <a:pt x="54" y="0"/>
                    <a:pt x="66" y="12"/>
                    <a:pt x="66" y="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146B23D4-DD2C-4EEA-9D7D-C3AE36B3EF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3124" y="4753362"/>
              <a:ext cx="167547" cy="252240"/>
            </a:xfrm>
            <a:custGeom>
              <a:avLst/>
              <a:gdLst>
                <a:gd name="T0" fmla="*/ 63 w 75"/>
                <a:gd name="T1" fmla="*/ 49 h 112"/>
                <a:gd name="T2" fmla="*/ 63 w 75"/>
                <a:gd name="T3" fmla="*/ 0 h 112"/>
                <a:gd name="T4" fmla="*/ 75 w 75"/>
                <a:gd name="T5" fmla="*/ 0 h 112"/>
                <a:gd name="T6" fmla="*/ 75 w 75"/>
                <a:gd name="T7" fmla="*/ 111 h 112"/>
                <a:gd name="T8" fmla="*/ 63 w 75"/>
                <a:gd name="T9" fmla="*/ 111 h 112"/>
                <a:gd name="T10" fmla="*/ 63 w 75"/>
                <a:gd name="T11" fmla="*/ 100 h 112"/>
                <a:gd name="T12" fmla="*/ 37 w 75"/>
                <a:gd name="T13" fmla="*/ 112 h 112"/>
                <a:gd name="T14" fmla="*/ 0 w 75"/>
                <a:gd name="T15" fmla="*/ 74 h 112"/>
                <a:gd name="T16" fmla="*/ 37 w 75"/>
                <a:gd name="T17" fmla="*/ 36 h 112"/>
                <a:gd name="T18" fmla="*/ 63 w 75"/>
                <a:gd name="T19" fmla="*/ 49 h 112"/>
                <a:gd name="T20" fmla="*/ 12 w 75"/>
                <a:gd name="T21" fmla="*/ 74 h 112"/>
                <a:gd name="T22" fmla="*/ 38 w 75"/>
                <a:gd name="T23" fmla="*/ 101 h 112"/>
                <a:gd name="T24" fmla="*/ 64 w 75"/>
                <a:gd name="T25" fmla="*/ 74 h 112"/>
                <a:gd name="T26" fmla="*/ 38 w 75"/>
                <a:gd name="T27" fmla="*/ 47 h 112"/>
                <a:gd name="T28" fmla="*/ 12 w 75"/>
                <a:gd name="T29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12">
                  <a:moveTo>
                    <a:pt x="63" y="49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58" y="107"/>
                    <a:pt x="49" y="112"/>
                    <a:pt x="37" y="112"/>
                  </a:cubicBezTo>
                  <a:cubicBezTo>
                    <a:pt x="16" y="112"/>
                    <a:pt x="0" y="96"/>
                    <a:pt x="0" y="74"/>
                  </a:cubicBezTo>
                  <a:cubicBezTo>
                    <a:pt x="0" y="52"/>
                    <a:pt x="16" y="36"/>
                    <a:pt x="37" y="36"/>
                  </a:cubicBezTo>
                  <a:cubicBezTo>
                    <a:pt x="49" y="36"/>
                    <a:pt x="58" y="41"/>
                    <a:pt x="63" y="49"/>
                  </a:cubicBezTo>
                  <a:moveTo>
                    <a:pt x="12" y="74"/>
                  </a:moveTo>
                  <a:cubicBezTo>
                    <a:pt x="12" y="89"/>
                    <a:pt x="23" y="101"/>
                    <a:pt x="38" y="101"/>
                  </a:cubicBezTo>
                  <a:cubicBezTo>
                    <a:pt x="53" y="101"/>
                    <a:pt x="64" y="90"/>
                    <a:pt x="64" y="74"/>
                  </a:cubicBezTo>
                  <a:cubicBezTo>
                    <a:pt x="64" y="59"/>
                    <a:pt x="53" y="47"/>
                    <a:pt x="38" y="47"/>
                  </a:cubicBezTo>
                  <a:cubicBezTo>
                    <a:pt x="22" y="47"/>
                    <a:pt x="12" y="59"/>
                    <a:pt x="12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1" name="Title Placeholder 1">
            <a:extLst>
              <a:ext uri="{FF2B5EF4-FFF2-40B4-BE49-F238E27FC236}">
                <a16:creationId xmlns:a16="http://schemas.microsoft.com/office/drawing/2014/main" id="{66EAD9AF-E6BF-4995-B4F5-9981DEEAF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35" y="2502251"/>
            <a:ext cx="6502153" cy="23084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39AC37E1-2253-3A76-E4F7-41C351A0B2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727" y="487689"/>
            <a:ext cx="2791370" cy="8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6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A3378-886D-0912-0D06-8ABA215C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AF404-BAB6-36B9-ECBE-FDF3F4AB6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9A4E8-F4FF-98AF-6BA4-57E4E964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41E-EB57-4238-A80E-0E6EE41DB22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EB690-19FC-4727-56FF-1B6BEDC4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D8C32-9214-EC80-4A2A-C306D1DA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D92-54DF-42F7-B3E5-C2B0B10CB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1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EE554-ADC9-0328-11CC-35A51888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DA206-A25C-7E9E-089E-4E1072F2A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44E2AC-EDB0-6563-ABE7-C4943421F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14449-4EC8-C0B5-7679-DAC7EDFA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41E-EB57-4238-A80E-0E6EE41DB22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05A3B-6F50-C1DE-F081-E2297322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5A35D-A64F-0C5C-A420-DED3A8C4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D92-54DF-42F7-B3E5-C2B0B10CB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5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65A2C-75A5-485E-C9CD-CE19DB8F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9D7D7-6C32-4747-425D-E5B5A22E6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9625F-2F20-6D94-9A2D-27E051C3C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A35DA-7955-AC7D-50EE-BE1DA96AA7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5DB322-FF90-8908-30F7-9536053E0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E257C5-D2C4-5C69-D404-50B5E114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41E-EB57-4238-A80E-0E6EE41DB22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CD5F3-5583-2F55-5B8D-1AB2BD79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CCF69-E044-0025-5DD7-D964CD0D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D92-54DF-42F7-B3E5-C2B0B10CB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99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5D033-5E33-9F6A-03CE-61353DC2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382D8-F2CB-8C3D-355E-163ACB86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41E-EB57-4238-A80E-0E6EE41DB22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19FEE7-EEED-98E3-301D-FA80DA02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5DB6B-E7ED-3A92-D767-04712448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D92-54DF-42F7-B3E5-C2B0B10CB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90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541E41-B1F1-4E8E-9EFD-01D69059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41E-EB57-4238-A80E-0E6EE41DB22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6C5535-35D2-3A7F-A3B2-AF188925D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2A0EC-6CEB-CB6E-7540-5400108B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D92-54DF-42F7-B3E5-C2B0B10CB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43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F0B24-3731-98F5-C98C-F1824C27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81202-7DBF-171A-5962-D33762F7B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9F59D-AD1F-0D13-2C0A-599FE648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79EB4-A118-0B84-9F5E-749384401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41E-EB57-4238-A80E-0E6EE41DB22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0BCC2-FD4A-8606-F62D-4A8B941C8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09D5C-9381-ACBB-718C-3AB1291E7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D92-54DF-42F7-B3E5-C2B0B10CB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6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E8FFA-1D41-56AF-CE46-5DB27B44D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4BB48B-856F-6483-361E-C8A9C285A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A502D-B13A-C18C-D59F-3A5A4901F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ED15A-E76C-8890-AC0F-6B03E21A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41E-EB57-4238-A80E-0E6EE41DB22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A5566-4518-9A23-2E54-D74D512F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AE76E-6C66-B13A-3D03-1313FFC2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D92-54DF-42F7-B3E5-C2B0B10CB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3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8BDFFA-9F69-0771-2D6B-1F874790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294E0-992A-054B-6163-1EAD3B820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BE943-FE69-A6F1-80CF-F3B2C9928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D0541E-EB57-4238-A80E-0E6EE41DB22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B9F5-FDF9-BB0F-AEA8-0A13D2169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1A4B5-695B-0805-35AB-209D43DB8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1C6D92-54DF-42F7-B3E5-C2B0B10CB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3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bouncingthoughts.com/crm/leverage-bpm-to-kill-silo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BFA01-5149-462B-A9A9-72A2C715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35" y="2502251"/>
            <a:ext cx="10361772" cy="2308428"/>
          </a:xfrm>
        </p:spPr>
        <p:txBody>
          <a:bodyPr>
            <a:normAutofit fontScale="90000"/>
          </a:bodyPr>
          <a:lstStyle/>
          <a:p>
            <a:r>
              <a:rPr lang="en-GB" dirty="0"/>
              <a:t>Updates from Brain Health Scotland</a:t>
            </a:r>
            <a:br>
              <a:rPr lang="en-GB" dirty="0"/>
            </a:br>
            <a:br>
              <a:rPr lang="en-GB" dirty="0"/>
            </a:br>
            <a:r>
              <a:rPr lang="en-GB" sz="4000" dirty="0"/>
              <a:t>Alison McKean</a:t>
            </a:r>
            <a:br>
              <a:rPr lang="en-GB" sz="4000" dirty="0"/>
            </a:br>
            <a:r>
              <a:rPr lang="en-GB" sz="3600" dirty="0"/>
              <a:t>Executive Lead for Brain Health and Research</a:t>
            </a:r>
          </a:p>
        </p:txBody>
      </p:sp>
    </p:spTree>
    <p:extLst>
      <p:ext uri="{BB962C8B-B14F-4D97-AF65-F5344CB8AC3E}">
        <p14:creationId xmlns:p14="http://schemas.microsoft.com/office/powerpoint/2010/main" val="3528379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5321-9F7E-B262-2B37-010DE96E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01" y="365120"/>
            <a:ext cx="6946754" cy="1121623"/>
          </a:xfrm>
        </p:spPr>
        <p:txBody>
          <a:bodyPr>
            <a:normAutofit fontScale="90000"/>
          </a:bodyPr>
          <a:lstStyle/>
          <a:p>
            <a:r>
              <a:rPr lang="en-GB" dirty="0"/>
              <a:t>Aberdeen Brain Health Clinic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4BFA5-87DE-F11F-21B8-D1D2C2204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01" y="1825624"/>
            <a:ext cx="5582699" cy="4341249"/>
          </a:xfrm>
        </p:spPr>
        <p:txBody>
          <a:bodyPr/>
          <a:lstStyle/>
          <a:p>
            <a:r>
              <a:rPr lang="en-GB" dirty="0"/>
              <a:t>‘Walk in’ – city centre location</a:t>
            </a:r>
          </a:p>
          <a:p>
            <a:r>
              <a:rPr lang="en-GB" dirty="0"/>
              <a:t>Initial contact with a Centre Manager (non-clinical)</a:t>
            </a:r>
          </a:p>
          <a:p>
            <a:r>
              <a:rPr lang="en-GB" dirty="0"/>
              <a:t>Opportunity to complete a risk factor questionnaire</a:t>
            </a:r>
          </a:p>
          <a:p>
            <a:r>
              <a:rPr lang="en-GB" dirty="0"/>
              <a:t>Signposting to NHS &amp; self-guided support with risk factor modification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BE1B8-60F2-1F49-CAB8-9CDCEAEE64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40B46-4AB3-5399-CDE2-766883EC4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D9D5D-3BC7-4FB0-8F05-2B739F170F81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0263B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10263B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 descr="Two women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FC173CFB-09E9-5349-97F1-19A8FA167B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5053" y="1825624"/>
            <a:ext cx="5391010" cy="359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1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206E0-677A-AA7A-967B-EC1A91911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01" y="1825624"/>
            <a:ext cx="8800820" cy="4341249"/>
          </a:xfrm>
        </p:spPr>
        <p:txBody>
          <a:bodyPr/>
          <a:lstStyle/>
          <a:p>
            <a:r>
              <a:rPr lang="en-GB" dirty="0"/>
              <a:t>Self-referral via the Brain Health Resource Centre</a:t>
            </a:r>
          </a:p>
          <a:p>
            <a:endParaRPr lang="en-GB" dirty="0"/>
          </a:p>
          <a:p>
            <a:r>
              <a:rPr lang="en-GB" dirty="0"/>
              <a:t>Referral from local public health phone, online or in-person services</a:t>
            </a:r>
          </a:p>
          <a:p>
            <a:endParaRPr lang="en-GB" dirty="0"/>
          </a:p>
          <a:p>
            <a:r>
              <a:rPr lang="en-GB" dirty="0"/>
              <a:t>GP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Re-direction of referrals from NHS Memory clinics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21E90-7069-9BC4-E764-79453145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01" y="365120"/>
            <a:ext cx="7734406" cy="1121623"/>
          </a:xfrm>
        </p:spPr>
        <p:txBody>
          <a:bodyPr/>
          <a:lstStyle/>
          <a:p>
            <a:r>
              <a:rPr lang="en-GB" dirty="0"/>
              <a:t>Referral 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839AA-4DBA-CBFC-65EF-7690029602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E5A2D-6F54-8E3A-0FC2-043F7F8C4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D9D5D-3BC7-4FB0-8F05-2B739F170F81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0263B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10263B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14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B1ADD-E6A9-4C5F-819C-282C5A6056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19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7F458-B25A-8B3D-DB3B-59668B191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01" y="1825624"/>
            <a:ext cx="5767205" cy="4341249"/>
          </a:xfrm>
        </p:spPr>
        <p:txBody>
          <a:bodyPr/>
          <a:lstStyle/>
          <a:p>
            <a:r>
              <a:rPr lang="en-GB" dirty="0"/>
              <a:t>Prospective in-house audit </a:t>
            </a:r>
          </a:p>
          <a:p>
            <a:pPr lvl="1"/>
            <a:r>
              <a:rPr lang="en-GB" dirty="0"/>
              <a:t>Resource centre usage</a:t>
            </a:r>
          </a:p>
          <a:p>
            <a:pPr lvl="1"/>
            <a:r>
              <a:rPr lang="en-GB" dirty="0"/>
              <a:t>Clinic referrals</a:t>
            </a:r>
          </a:p>
          <a:p>
            <a:r>
              <a:rPr lang="en-GB" dirty="0"/>
              <a:t>Evaluation of clinic set-up process</a:t>
            </a:r>
          </a:p>
          <a:p>
            <a:r>
              <a:rPr lang="en-GB" dirty="0"/>
              <a:t>Planned evaluation of behavioural change interventions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05033-CB75-80E9-EADF-CB975ED3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01" y="365120"/>
            <a:ext cx="7761566" cy="1121623"/>
          </a:xfrm>
        </p:spPr>
        <p:txBody>
          <a:bodyPr/>
          <a:lstStyle/>
          <a:p>
            <a:r>
              <a:rPr lang="en-GB" dirty="0"/>
              <a:t>Audit &amp; Evaluation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981FD-B89B-69EB-F4C8-05520BA7CD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A4213-BC8A-96BF-E807-54DD4FA2D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D9D5D-3BC7-4FB0-8F05-2B739F170F81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0263B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10263B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 descr="A group of people looking at papers on a table&#10;&#10;Description automatically generated">
            <a:extLst>
              <a:ext uri="{FF2B5EF4-FFF2-40B4-BE49-F238E27FC236}">
                <a16:creationId xmlns:a16="http://schemas.microsoft.com/office/drawing/2014/main" id="{2F1D0F9A-D423-CE74-F34C-CA3909B0A5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0506" y="1825624"/>
            <a:ext cx="5389494" cy="359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6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B2055-3DA3-92DA-779C-2F1C5A857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01" y="1825624"/>
            <a:ext cx="5767205" cy="4341249"/>
          </a:xfrm>
        </p:spPr>
        <p:txBody>
          <a:bodyPr/>
          <a:lstStyle/>
          <a:p>
            <a:r>
              <a:rPr lang="en-GB" dirty="0"/>
              <a:t>Strong integration with Public Health</a:t>
            </a:r>
          </a:p>
          <a:p>
            <a:r>
              <a:rPr lang="en-GB" dirty="0"/>
              <a:t>Integrating brain health resources into wider Alzheimer Scotland services</a:t>
            </a:r>
          </a:p>
          <a:p>
            <a:r>
              <a:rPr lang="en-GB" dirty="0"/>
              <a:t>Brain Health Clinics as part of the anti-amyloid treatment pathway?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CEA76-5E5B-0EED-BF32-A2203201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01" y="365120"/>
            <a:ext cx="7824941" cy="1121623"/>
          </a:xfrm>
        </p:spPr>
        <p:txBody>
          <a:bodyPr/>
          <a:lstStyle/>
          <a:p>
            <a:r>
              <a:rPr lang="en-GB" dirty="0"/>
              <a:t>What does the future hold?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407FE-D0AE-5DA1-D2BB-85DADE0C10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2A3CD-DFD4-6B14-162D-0E6DCD1E9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D9D5D-3BC7-4FB0-8F05-2B739F170F81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0263B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10263B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1" name="Picture 120" descr="A map of the united kingdom&#10;&#10;Description automatically generated">
            <a:extLst>
              <a:ext uri="{FF2B5EF4-FFF2-40B4-BE49-F238E27FC236}">
                <a16:creationId xmlns:a16="http://schemas.microsoft.com/office/drawing/2014/main" id="{776070D0-C55F-6FAD-8149-5E43A3F327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3696" y="1825624"/>
            <a:ext cx="3278610" cy="359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71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3229-F645-49E4-98A8-6B3BC1A48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9" y="2333332"/>
            <a:ext cx="11162762" cy="219133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/>
                <a:cs typeface="Arial"/>
              </a:rPr>
              <a:t>Behaviour Change and Brain Health </a:t>
            </a:r>
            <a:br>
              <a:rPr lang="en-GB" dirty="0"/>
            </a:br>
            <a:br>
              <a:rPr lang="en-GB" dirty="0">
                <a:latin typeface="Arial"/>
                <a:cs typeface="Arial"/>
              </a:rPr>
            </a:br>
            <a:r>
              <a:rPr lang="en-GB" sz="4000" b="0" dirty="0">
                <a:solidFill>
                  <a:schemeClr val="bg1"/>
                </a:solidFill>
                <a:latin typeface="Arial"/>
                <a:cs typeface="Arial"/>
              </a:rPr>
              <a:t>Ailin Chen</a:t>
            </a:r>
            <a:br>
              <a:rPr lang="en-GB" sz="4000" b="0" dirty="0">
                <a:latin typeface="Arial"/>
                <a:cs typeface="Arial"/>
              </a:rPr>
            </a:br>
            <a:r>
              <a:rPr lang="en-GB" sz="3200" b="0" dirty="0">
                <a:solidFill>
                  <a:schemeClr val="bg1"/>
                </a:solidFill>
                <a:latin typeface="Arial"/>
                <a:cs typeface="Arial"/>
              </a:rPr>
              <a:t>Professional Doctorate Trainee in Health Psychology</a:t>
            </a:r>
            <a:br>
              <a:rPr lang="en-GB" sz="3200" b="0" dirty="0">
                <a:latin typeface="Arial"/>
                <a:cs typeface="Arial"/>
              </a:rPr>
            </a:br>
            <a:r>
              <a:rPr lang="en-GB" sz="3200" b="0" dirty="0">
                <a:solidFill>
                  <a:schemeClr val="bg1"/>
                </a:solidFill>
                <a:latin typeface="Arial"/>
                <a:cs typeface="Arial"/>
              </a:rPr>
              <a:t>University of Stirling </a:t>
            </a:r>
            <a:br>
              <a:rPr lang="en-GB" sz="3200" b="0" dirty="0">
                <a:latin typeface="Arial"/>
                <a:cs typeface="Arial"/>
              </a:rPr>
            </a:br>
            <a:endParaRPr lang="en-GB" sz="32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342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70781A-55C0-4854-84C3-D034F19E7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psychology?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3EF08-196C-4F5C-A054-2CA5935D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D9D5D-3BC7-4FB0-8F05-2B739F170F81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848165-88CC-F795-9A35-2F18F9FABFAC}"/>
              </a:ext>
            </a:extLst>
          </p:cNvPr>
          <p:cNvSpPr txBox="1"/>
          <p:nvPr/>
        </p:nvSpPr>
        <p:spPr>
          <a:xfrm>
            <a:off x="642938" y="2264939"/>
            <a:ext cx="10187434" cy="560228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“My brother was a picture of health and had a healthy diet for his whole life … and still he got diabetes and AD. ( …)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 guess there’s nothing one can do about it, there’s nothing my brother could have done.”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9193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1BCBDB-2239-8EE2-4871-68905FB01492}"/>
              </a:ext>
            </a:extLst>
          </p:cNvPr>
          <p:cNvSpPr txBox="1"/>
          <p:nvPr/>
        </p:nvSpPr>
        <p:spPr>
          <a:xfrm>
            <a:off x="643689" y="4975058"/>
            <a:ext cx="447775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Rosenberg, A., Coley, N., Soulier, A. 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et al.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Experiences of dementia and attitude towards prevention: a qualitative study among older adults participating in a prevention trial. 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BMC Geriatr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</a:t>
            </a: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20, 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99 (2020). https://doi.org/10.1186/s12877-020-1493-4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​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640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70781A-55C0-4854-84C3-D034F19E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69" y="274883"/>
            <a:ext cx="11162762" cy="1121623"/>
          </a:xfrm>
        </p:spPr>
        <p:txBody>
          <a:bodyPr/>
          <a:lstStyle/>
          <a:p>
            <a:r>
              <a:rPr lang="en-GB" dirty="0"/>
              <a:t>Why psychology?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3EF08-196C-4F5C-A054-2CA5935D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D9D5D-3BC7-4FB0-8F05-2B739F170F81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0263B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10263B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8BE49-D0A8-995F-D69E-DA29A1EB88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84" y="1024556"/>
            <a:ext cx="3064305" cy="438733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651F8E2-5DC6-B402-DDF3-E466EE12CE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" y="5091113"/>
            <a:ext cx="3038475" cy="1060450"/>
          </a:xfrm>
          <a:prstGeom prst="rect">
            <a:avLst/>
          </a:prstGeom>
        </p:spPr>
      </p:pic>
      <p:pic>
        <p:nvPicPr>
          <p:cNvPr id="11" name="Picture 10" descr="A close up of a document&#10;&#10;Description automatically generated">
            <a:extLst>
              <a:ext uri="{FF2B5EF4-FFF2-40B4-BE49-F238E27FC236}">
                <a16:creationId xmlns:a16="http://schemas.microsoft.com/office/drawing/2014/main" id="{A3DA3F8B-FFD4-4A1F-55E8-965F183052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088" y="701675"/>
            <a:ext cx="3463925" cy="946150"/>
          </a:xfrm>
          <a:prstGeom prst="rect">
            <a:avLst/>
          </a:prstGeom>
        </p:spPr>
      </p:pic>
      <p:pic>
        <p:nvPicPr>
          <p:cNvPr id="15" name="Picture 14" descr="Two men smiling and looking at each other&#10;&#10;Description automatically generated">
            <a:extLst>
              <a:ext uri="{FF2B5EF4-FFF2-40B4-BE49-F238E27FC236}">
                <a16:creationId xmlns:a16="http://schemas.microsoft.com/office/drawing/2014/main" id="{8B870825-5473-FF4C-4293-03CF92A692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088" y="1714500"/>
            <a:ext cx="3463925" cy="44370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7489C69-1B66-EE0C-2929-76BF7F59ADB1}"/>
              </a:ext>
            </a:extLst>
          </p:cNvPr>
          <p:cNvSpPr/>
          <p:nvPr/>
        </p:nvSpPr>
        <p:spPr>
          <a:xfrm>
            <a:off x="7209411" y="1190631"/>
            <a:ext cx="4984749" cy="49635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647EE7-6AAA-A5D0-E571-17A5469E6C4C}"/>
              </a:ext>
            </a:extLst>
          </p:cNvPr>
          <p:cNvSpPr txBox="1"/>
          <p:nvPr/>
        </p:nvSpPr>
        <p:spPr>
          <a:xfrm>
            <a:off x="7782570" y="1779101"/>
            <a:ext cx="4060737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“Simply putting research findings forward and expecting people to change their behaviors and sustain healthy lifestyles accordingly is unrealistic…..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engage and empower families,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Organizations and communities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 resources and skills to support brain health throughout the course of life”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63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0263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81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70781A-55C0-4854-84C3-D034F19E7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psychology?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3EF08-196C-4F5C-A054-2CA5935D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D9D5D-3BC7-4FB0-8F05-2B739F170F81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0263B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10263B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05C842-68AF-DED9-894B-86062EDD84ED}"/>
              </a:ext>
            </a:extLst>
          </p:cNvPr>
          <p:cNvSpPr/>
          <p:nvPr/>
        </p:nvSpPr>
        <p:spPr>
          <a:xfrm>
            <a:off x="7183121" y="1482071"/>
            <a:ext cx="4110789" cy="441157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B010C1-3E19-5BCB-28B3-79CFF94167BB}"/>
              </a:ext>
            </a:extLst>
          </p:cNvPr>
          <p:cNvSpPr txBox="1">
            <a:spLocks/>
          </p:cNvSpPr>
          <p:nvPr/>
        </p:nvSpPr>
        <p:spPr>
          <a:xfrm>
            <a:off x="634546" y="4937520"/>
            <a:ext cx="6253294" cy="943420"/>
          </a:xfrm>
          <a:prstGeom prst="rect">
            <a:avLst/>
          </a:prstGeom>
          <a:solidFill>
            <a:srgbClr val="00B0F0"/>
          </a:solidFill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10263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3 gaps…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 </a:t>
            </a: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Picture 10" descr="A person holding a large blue and orange sign&#10;&#10;Description automatically generated">
            <a:extLst>
              <a:ext uri="{FF2B5EF4-FFF2-40B4-BE49-F238E27FC236}">
                <a16:creationId xmlns:a16="http://schemas.microsoft.com/office/drawing/2014/main" id="{C77CE1A1-665E-69BC-5E44-44035D577D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28336" y="1464732"/>
            <a:ext cx="6266228" cy="327520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BF9DCF8-C1FC-4734-A2FC-91DF2F1AC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539" y="2141338"/>
            <a:ext cx="3361422" cy="2796968"/>
          </a:xfrm>
          <a:noFill/>
        </p:spPr>
        <p:txBody>
          <a:bodyPr anchor="ctr"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Knowledge –          </a:t>
            </a:r>
            <a:r>
              <a:rPr lang="en-US" sz="3200" b="1" err="1">
                <a:solidFill>
                  <a:srgbClr val="FFFFFF"/>
                </a:solidFill>
                <a:latin typeface="Arial"/>
                <a:cs typeface="Arial"/>
              </a:rPr>
              <a:t>behaviour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 gap</a:t>
            </a:r>
          </a:p>
          <a:p>
            <a:pPr marL="514350" indent="-514350">
              <a:buAutoNum type="arabicPeriod"/>
            </a:pPr>
            <a:endParaRPr lang="en-US" sz="3200" b="1" dirty="0">
              <a:solidFill>
                <a:srgbClr val="FFFFFF"/>
              </a:solidFill>
              <a:latin typeface="Arial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Intention -  </a:t>
            </a:r>
            <a:r>
              <a:rPr lang="en-US" sz="3200" b="1" err="1">
                <a:solidFill>
                  <a:srgbClr val="FFFFFF"/>
                </a:solidFill>
                <a:latin typeface="Arial"/>
                <a:cs typeface="Arial"/>
              </a:rPr>
              <a:t>behaviour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 gap</a:t>
            </a:r>
          </a:p>
          <a:p>
            <a:pPr marL="514350" indent="-514350">
              <a:buAutoNum type="arabicPeriod"/>
            </a:pPr>
            <a:endParaRPr lang="en-US" sz="3200" b="1" dirty="0">
              <a:solidFill>
                <a:srgbClr val="FFFFFF"/>
              </a:solidFill>
              <a:latin typeface="Arial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Behaviour –maintenance gap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998A8D-2B6F-2219-341D-2C224902649F}"/>
              </a:ext>
            </a:extLst>
          </p:cNvPr>
          <p:cNvSpPr txBox="1"/>
          <p:nvPr/>
        </p:nvSpPr>
        <p:spPr>
          <a:xfrm>
            <a:off x="928603" y="4559466"/>
            <a:ext cx="6267535" cy="187159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263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This Photo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263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by Unknown author is licensed under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263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CC BY-SA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263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01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70781A-55C0-4854-84C3-D034F19E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47811" cy="1335589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"/>
                <a:cs typeface="Arial"/>
              </a:rPr>
              <a:t>Approach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3EF08-196C-4F5C-A054-2CA5935D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D9D5D-3BC7-4FB0-8F05-2B739F170F81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0263B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10263B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EF08A7-DB62-4D78-9A81-EE7B7AE3FF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6801" y="1347082"/>
            <a:ext cx="6565356" cy="499931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Shift from information telling to collaborating: Empowering sustainable changes </a:t>
            </a:r>
          </a:p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Adapt MAP framework &amp; BCTs(techniques): Motivation, Action, and Prompt</a:t>
            </a:r>
          </a:p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Support with </a:t>
            </a:r>
            <a:r>
              <a:rPr lang="en-US" err="1">
                <a:latin typeface="Arial"/>
                <a:cs typeface="Arial"/>
              </a:rPr>
              <a:t>Personalised</a:t>
            </a:r>
            <a:r>
              <a:rPr lang="en-US" dirty="0">
                <a:latin typeface="Arial"/>
                <a:cs typeface="Arial"/>
              </a:rPr>
              <a:t> action plans: Tailored to individuals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diagram of a map model&#10;&#10;Description automatically generated">
            <a:extLst>
              <a:ext uri="{FF2B5EF4-FFF2-40B4-BE49-F238E27FC236}">
                <a16:creationId xmlns:a16="http://schemas.microsoft.com/office/drawing/2014/main" id="{A88E8558-EC04-D544-F9AC-D11918BF9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253" y="1536247"/>
            <a:ext cx="3561270" cy="4249300"/>
          </a:xfrm>
          <a:prstGeom prst="rect">
            <a:avLst/>
          </a:prstGeom>
        </p:spPr>
      </p:pic>
      <p:pic>
        <p:nvPicPr>
          <p:cNvPr id="3" name="Picture 2" descr="Study in Scotland, UK | Home | | University of Stirling">
            <a:extLst>
              <a:ext uri="{FF2B5EF4-FFF2-40B4-BE49-F238E27FC236}">
                <a16:creationId xmlns:a16="http://schemas.microsoft.com/office/drawing/2014/main" id="{A3ECE964-760B-CDFE-A3DA-5FA7FDBAFF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336" y="371564"/>
            <a:ext cx="2743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0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81B89-F982-4A7C-8E9B-90231350A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D9D5D-3BC7-4FB0-8F05-2B739F170F81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0263B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10263B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76EB1D-07AE-0E56-7C76-200DCAD2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Delivery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89EA0A-7ADD-AA76-113B-3501CE9953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1" y="1307804"/>
            <a:ext cx="7609973" cy="4045551"/>
          </a:xfrm>
          <a:prstGeom prst="rect">
            <a:avLst/>
          </a:prstGeom>
        </p:spPr>
      </p:pic>
      <p:pic>
        <p:nvPicPr>
          <p:cNvPr id="4" name="Picture 3" descr="The Lancet on Twitter: &quot;NEW—40% of #dementia cases could be prevented or  delayed by targeting 12 risk factors throughout life: finding from 2020  update to @TheLancet Commission on dementia prevention, intervention, and">
            <a:extLst>
              <a:ext uri="{FF2B5EF4-FFF2-40B4-BE49-F238E27FC236}">
                <a16:creationId xmlns:a16="http://schemas.microsoft.com/office/drawing/2014/main" id="{089DEFF8-879C-9194-9E46-4FAC019D6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223" y="1574129"/>
            <a:ext cx="2468840" cy="3691839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690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3EF08-196C-4F5C-A054-2CA5935D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D9D5D-3BC7-4FB0-8F05-2B739F170F81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0263B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10263B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EF08A7-DB62-4D78-9A81-EE7B7AE3FF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5282" y="1399999"/>
            <a:ext cx="5919773" cy="546303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800100" indent="-342900">
              <a:spcBef>
                <a:spcPts val="0"/>
              </a:spcBef>
            </a:pPr>
            <a:r>
              <a:rPr lang="en-GB" b="1" dirty="0">
                <a:latin typeface="Arial"/>
                <a:cs typeface="Arial"/>
              </a:rPr>
              <a:t>BHDRC and Clinic Staffs Training Programme:</a:t>
            </a:r>
            <a:r>
              <a:rPr lang="en-GB" dirty="0">
                <a:latin typeface="Arial"/>
                <a:cs typeface="Arial"/>
              </a:rPr>
              <a:t> support knowledge and skill practise in behaviour change </a:t>
            </a:r>
            <a:endParaRPr lang="en-US">
              <a:latin typeface="Arial"/>
              <a:cs typeface="Arial"/>
            </a:endParaRPr>
          </a:p>
          <a:p>
            <a:pPr marL="800100" indent="-342900">
              <a:spcBef>
                <a:spcPts val="0"/>
              </a:spcBef>
            </a:pPr>
            <a:endParaRPr lang="en-GB" dirty="0">
              <a:latin typeface="Arial"/>
              <a:cs typeface="Arial"/>
            </a:endParaRPr>
          </a:p>
          <a:p>
            <a:endParaRPr lang="en-US" dirty="0"/>
          </a:p>
          <a:p>
            <a:pPr marL="800100" indent="-342900">
              <a:spcBef>
                <a:spcPts val="0"/>
              </a:spcBef>
            </a:pPr>
            <a:r>
              <a:rPr lang="en-GB" b="1" dirty="0">
                <a:latin typeface="Arial"/>
                <a:cs typeface="Arial"/>
              </a:rPr>
              <a:t>Pilot Brain Health Coaching Service:</a:t>
            </a:r>
            <a:r>
              <a:rPr lang="en-GB" dirty="0">
                <a:latin typeface="Arial"/>
                <a:cs typeface="Arial"/>
              </a:rPr>
              <a:t> In-depth, individualised behaviour change risk reduction support (under supervision)</a:t>
            </a:r>
            <a:endParaRPr lang="en-US">
              <a:latin typeface="Arial"/>
              <a:cs typeface="Arial"/>
            </a:endParaRPr>
          </a:p>
          <a:p>
            <a:endParaRPr lang="en-US" dirty="0"/>
          </a:p>
          <a:p>
            <a:endParaRPr lang="en-US" sz="2400" dirty="0"/>
          </a:p>
        </p:txBody>
      </p:sp>
      <p:pic>
        <p:nvPicPr>
          <p:cNvPr id="3" name="Picture 2" descr="Study in Scotland, UK | Home | | University of Stirling">
            <a:extLst>
              <a:ext uri="{FF2B5EF4-FFF2-40B4-BE49-F238E27FC236}">
                <a16:creationId xmlns:a16="http://schemas.microsoft.com/office/drawing/2014/main" id="{9F4BC274-F823-5E57-6337-35A855F35B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336" y="371564"/>
            <a:ext cx="2743200" cy="685800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3B7C0126-E9A2-14F8-E371-065A43B31A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547" y="2046683"/>
            <a:ext cx="2357662" cy="14754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57FA30E-D5D1-F80A-C3E0-721B502D7A56}"/>
              </a:ext>
            </a:extLst>
          </p:cNvPr>
          <p:cNvSpPr/>
          <p:nvPr/>
        </p:nvSpPr>
        <p:spPr>
          <a:xfrm>
            <a:off x="7776532" y="1184012"/>
            <a:ext cx="2375357" cy="1723324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" name="Picture 18" descr="A screenshot of a website&#10;&#10;Description automatically generated">
            <a:extLst>
              <a:ext uri="{FF2B5EF4-FFF2-40B4-BE49-F238E27FC236}">
                <a16:creationId xmlns:a16="http://schemas.microsoft.com/office/drawing/2014/main" id="{914047C5-B6E7-74F0-4CE0-164F0932D5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084" y="4515940"/>
            <a:ext cx="2505560" cy="1486159"/>
          </a:xfrm>
          <a:prstGeom prst="rect">
            <a:avLst/>
          </a:prstGeom>
        </p:spPr>
      </p:pic>
      <p:pic>
        <p:nvPicPr>
          <p:cNvPr id="9" name="Picture 8" descr="A stack of brochures&#10;&#10;Description automatically generated">
            <a:extLst>
              <a:ext uri="{FF2B5EF4-FFF2-40B4-BE49-F238E27FC236}">
                <a16:creationId xmlns:a16="http://schemas.microsoft.com/office/drawing/2014/main" id="{AB0AC8A6-0583-5B67-8048-F4E1BA86C85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935" y="1899941"/>
            <a:ext cx="2028825" cy="1604434"/>
          </a:xfrm>
          <a:prstGeom prst="rect">
            <a:avLst/>
          </a:prstGeom>
        </p:spPr>
      </p:pic>
      <p:pic>
        <p:nvPicPr>
          <p:cNvPr id="11" name="Graphic 2">
            <a:extLst>
              <a:ext uri="{FF2B5EF4-FFF2-40B4-BE49-F238E27FC236}">
                <a16:creationId xmlns:a16="http://schemas.microsoft.com/office/drawing/2014/main" id="{3ADCAB23-887D-BB48-5595-D225802C92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77877" y="3526522"/>
            <a:ext cx="2171453" cy="1898824"/>
          </a:xfrm>
          <a:prstGeom prst="rect">
            <a:avLst/>
          </a:prstGeom>
          <a:ln w="3175" cap="sq">
            <a:noFill/>
            <a:prstDash val="solid"/>
            <a:miter lim="800000"/>
          </a:ln>
          <a:effectLst/>
        </p:spPr>
      </p:pic>
      <p:pic>
        <p:nvPicPr>
          <p:cNvPr id="17" name="Picture 16" descr="A brochure with text and images&#10;&#10;Description automatically generated">
            <a:extLst>
              <a:ext uri="{FF2B5EF4-FFF2-40B4-BE49-F238E27FC236}">
                <a16:creationId xmlns:a16="http://schemas.microsoft.com/office/drawing/2014/main" id="{BD11F174-A3E9-E562-C7FF-FEB5EBB0FF5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907" y="4400765"/>
            <a:ext cx="2148274" cy="1701263"/>
          </a:xfrm>
          <a:prstGeom prst="rect">
            <a:avLst/>
          </a:prstGeom>
        </p:spPr>
      </p:pic>
      <p:sp>
        <p:nvSpPr>
          <p:cNvPr id="21" name="Title 3">
            <a:extLst>
              <a:ext uri="{FF2B5EF4-FFF2-40B4-BE49-F238E27FC236}">
                <a16:creationId xmlns:a16="http://schemas.microsoft.com/office/drawing/2014/main" id="{A09B9BA7-C02A-00E6-4BF1-4CEE4C34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47811" cy="1335589"/>
          </a:xfrm>
        </p:spPr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Current projects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623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D5318-2606-444C-B2DE-27B76A644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0781A-55C0-4854-84C3-D034F19E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24" y="390955"/>
            <a:ext cx="8283981" cy="1154776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/>
                <a:cs typeface="Arial"/>
              </a:rPr>
              <a:t>Feedback: Staff</a:t>
            </a:r>
            <a:r>
              <a:rPr lang="en-US" sz="3200" dirty="0">
                <a:latin typeface="Arial"/>
                <a:cs typeface="Arial"/>
              </a:rPr>
              <a:t> </a:t>
            </a:r>
            <a:br>
              <a:rPr lang="en-US" sz="32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Training programme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3EF08-196C-4F5C-A054-2CA5935D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D9D5D-3BC7-4FB0-8F05-2B739F170F81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0263B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10263B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E29B3807-E49F-4573-F0BF-F7DED1EA18C0}"/>
              </a:ext>
            </a:extLst>
          </p:cNvPr>
          <p:cNvSpPr txBox="1"/>
          <p:nvPr/>
        </p:nvSpPr>
        <p:spPr>
          <a:xfrm>
            <a:off x="774588" y="1539374"/>
            <a:ext cx="10674015" cy="452431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Arial"/>
              </a:rPr>
              <a:t>“This has given me more 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ndara"/>
                <a:ea typeface="+mn-ea"/>
                <a:cs typeface="Arial"/>
              </a:rPr>
              <a:t>confidence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ndara"/>
                <a:ea typeface="+mn-ea"/>
                <a:cs typeface="Arial"/>
              </a:rPr>
              <a:t> 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Arial"/>
              </a:rPr>
              <a:t>to approach sensitive issues …...  I can see how this would benefit to focus on issues.”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Arial"/>
              </a:rPr>
              <a:t>​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263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Arial"/>
              </a:rPr>
              <a:t>“I found the course gave me more confidence and a 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ndara"/>
                <a:ea typeface="+mn-ea"/>
                <a:cs typeface="Arial"/>
              </a:rPr>
              <a:t>structure 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ndara"/>
                <a:ea typeface="+mn-ea"/>
                <a:cs typeface="Arial"/>
              </a:rPr>
              <a:t>to raising conversations”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Arial"/>
              </a:rPr>
              <a:t>​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Candara"/>
                <a:ea typeface="+mn-ea"/>
                <a:cs typeface="Arial"/>
              </a:rPr>
              <a:t>Bit of game changer for me.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10263B"/>
                </a:solidFill>
                <a:effectLst/>
                <a:uLnTx/>
                <a:uFillTx/>
                <a:latin typeface="Candara"/>
                <a:ea typeface="+mn-ea"/>
                <a:cs typeface="Arial"/>
              </a:rPr>
              <a:t>Realising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263B"/>
                </a:solidFill>
                <a:effectLst/>
                <a:uLnTx/>
                <a:uFillTx/>
                <a:latin typeface="Candara"/>
                <a:ea typeface="+mn-ea"/>
                <a:cs typeface="Arial"/>
              </a:rPr>
              <a:t> change is possible within the old habit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Arial"/>
              </a:rPr>
              <a:t>and any change can only come from within to make it a reality.</a:t>
            </a:r>
          </a:p>
        </p:txBody>
      </p:sp>
    </p:spTree>
    <p:extLst>
      <p:ext uri="{BB962C8B-B14F-4D97-AF65-F5344CB8AC3E}">
        <p14:creationId xmlns:p14="http://schemas.microsoft.com/office/powerpoint/2010/main" val="3770961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D5318-2606-444C-B2DE-27B76A644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0781A-55C0-4854-84C3-D034F19E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47811" cy="1335589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/>
                <a:cs typeface="Arial"/>
              </a:rPr>
              <a:t>Feedback: </a:t>
            </a:r>
            <a:r>
              <a:rPr lang="en-US" dirty="0">
                <a:latin typeface="Arial"/>
                <a:cs typeface="Arial"/>
              </a:rPr>
              <a:t>Clients</a:t>
            </a:r>
            <a:br>
              <a:rPr lang="en-US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Coaching service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3EF08-196C-4F5C-A054-2CA5935D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D9D5D-3BC7-4FB0-8F05-2B739F170F81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0263B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10263B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E29B3807-E49F-4573-F0BF-F7DED1EA18C0}"/>
              </a:ext>
            </a:extLst>
          </p:cNvPr>
          <p:cNvSpPr txBox="1"/>
          <p:nvPr/>
        </p:nvSpPr>
        <p:spPr>
          <a:xfrm>
            <a:off x="834189" y="2027321"/>
            <a:ext cx="10635609" cy="31085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0263B"/>
                </a:solidFill>
                <a:effectLst/>
                <a:uLnTx/>
                <a:uFillTx/>
                <a:latin typeface="Candara"/>
                <a:ea typeface="+mn-ea"/>
                <a:cs typeface="Arial"/>
              </a:rPr>
              <a:t>“Starting this journey has been a very positive experience for me and the support from the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0B0BB"/>
                </a:solidFill>
                <a:effectLst/>
                <a:uLnTx/>
                <a:uFillTx/>
                <a:latin typeface="Candara"/>
                <a:ea typeface="+mn-ea"/>
                <a:cs typeface="Arial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0263B"/>
                </a:solidFill>
                <a:effectLst/>
                <a:uLnTx/>
                <a:uFillTx/>
                <a:latin typeface="Candara"/>
                <a:ea typeface="+mn-ea"/>
                <a:cs typeface="Arial"/>
              </a:rPr>
              <a:t>coach has been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0B0BB"/>
                </a:solidFill>
                <a:effectLst/>
                <a:uLnTx/>
                <a:uFillTx/>
                <a:latin typeface="Candara"/>
                <a:ea typeface="+mn-ea"/>
                <a:cs typeface="Arial"/>
              </a:rPr>
              <a:t>invaluable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0263B"/>
                </a:solidFill>
                <a:effectLst/>
                <a:uLnTx/>
                <a:uFillTx/>
                <a:latin typeface="Candara"/>
                <a:ea typeface="+mn-ea"/>
                <a:cs typeface="Arial"/>
              </a:rPr>
              <a:t>. She is always so positive and helps me to think my way through things and make my own decisions about the steps I want to try. I am developing a greater appreciation of the importance of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0B0BB"/>
                </a:solidFill>
                <a:effectLst/>
                <a:uLnTx/>
                <a:uFillTx/>
                <a:latin typeface="Candara"/>
                <a:ea typeface="+mn-ea"/>
                <a:cs typeface="Arial"/>
              </a:rPr>
              <a:t>looking after my own health and taking care of myself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0263B"/>
                </a:solidFill>
                <a:effectLst/>
                <a:uLnTx/>
                <a:uFillTx/>
                <a:latin typeface="Candara"/>
                <a:ea typeface="+mn-ea"/>
                <a:cs typeface="Arial"/>
              </a:rPr>
              <a:t>. This is helping increase my confidence and self-esteem.”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0263B"/>
                </a:solidFill>
                <a:effectLst/>
                <a:uLnTx/>
                <a:uFillTx/>
                <a:latin typeface="Candara"/>
                <a:ea typeface="+mn-ea"/>
                <a:cs typeface="Arial"/>
              </a:rPr>
              <a:t>​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3909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B619F-75F0-4E8E-987B-6D23E1B47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01" y="365121"/>
            <a:ext cx="11162762" cy="831600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Coming Up...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81B89-F982-4A7C-8E9B-90231350A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D9D5D-3BC7-4FB0-8F05-2B739F170F81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BC3E5-FFD7-4399-9781-9599D1EB70A4}"/>
              </a:ext>
            </a:extLst>
          </p:cNvPr>
          <p:cNvSpPr txBox="1"/>
          <p:nvPr/>
        </p:nvSpPr>
        <p:spPr>
          <a:xfrm>
            <a:off x="765447" y="1500620"/>
            <a:ext cx="8779757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Coaching Service Evaluation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   Demographics/Efficacy/Process/Barriers/Facilitators/Feedback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lt"/>
              <a:cs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Tailored conversation across BHDRC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lt"/>
              <a:cs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Training initiative across organization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lt"/>
              <a:cs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Explore further behaviour change programmes and develop resources 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Arial" panose="020B0604020202020204"/>
            </a:endParaRPr>
          </a:p>
        </p:txBody>
      </p:sp>
      <p:pic>
        <p:nvPicPr>
          <p:cNvPr id="2" name="Picture 1" descr="A map of the united kingdom&#10;&#10;Description automatically generated">
            <a:extLst>
              <a:ext uri="{FF2B5EF4-FFF2-40B4-BE49-F238E27FC236}">
                <a16:creationId xmlns:a16="http://schemas.microsoft.com/office/drawing/2014/main" id="{245CCCD5-CAD4-3E73-7D47-76A673200B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7780" y="3029221"/>
            <a:ext cx="2668665" cy="287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2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E6406-C817-4F52-BD13-C05A505C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24AD31-0BFD-4C2A-A893-A4BA82CAA314}"/>
              </a:ext>
            </a:extLst>
          </p:cNvPr>
          <p:cNvSpPr txBox="1"/>
          <p:nvPr/>
        </p:nvSpPr>
        <p:spPr>
          <a:xfrm>
            <a:off x="9877424" y="6238875"/>
            <a:ext cx="206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@brainhealthscot</a:t>
            </a:r>
          </a:p>
        </p:txBody>
      </p:sp>
    </p:spTree>
    <p:extLst>
      <p:ext uri="{BB962C8B-B14F-4D97-AF65-F5344CB8AC3E}">
        <p14:creationId xmlns:p14="http://schemas.microsoft.com/office/powerpoint/2010/main" val="4182448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E6406-C817-4F52-BD13-C05A505C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251" y="2502251"/>
            <a:ext cx="5768237" cy="2932634"/>
          </a:xfrm>
        </p:spPr>
        <p:txBody>
          <a:bodyPr>
            <a:normAutofit/>
          </a:bodyPr>
          <a:lstStyle/>
          <a:p>
            <a:r>
              <a:rPr lang="en-GB" sz="2400" dirty="0"/>
              <a:t>brainhealth@alzscot.org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www.brainhealth.scot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@brainhealthscot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@brainhealthscot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24AD31-0BFD-4C2A-A893-A4BA82CAA314}"/>
              </a:ext>
            </a:extLst>
          </p:cNvPr>
          <p:cNvSpPr txBox="1"/>
          <p:nvPr/>
        </p:nvSpPr>
        <p:spPr>
          <a:xfrm>
            <a:off x="9877424" y="6238875"/>
            <a:ext cx="206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@brainhealthscot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0978B72-CE1D-6902-3D18-5FD75464C5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941" y="2420983"/>
            <a:ext cx="515983" cy="51598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9DAD9B4-86B5-EE64-35D1-267FF894E1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941" y="3078236"/>
            <a:ext cx="515983" cy="51598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C25408F-AFB3-4750-FCB1-6D1BA954A7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6941" y="3735489"/>
            <a:ext cx="515983" cy="51598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67639E5-B26F-8E64-248A-15B92BB680F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6941" y="4392742"/>
            <a:ext cx="515983" cy="5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6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E15F4-A856-13D5-91D1-7CEE3E08E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Attitudes Survey Report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FAC89-3A12-7133-981B-4143C7BB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01" y="1705540"/>
            <a:ext cx="6856220" cy="434124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Uncertainty about risk reduction</a:t>
            </a:r>
          </a:p>
          <a:p>
            <a:r>
              <a:rPr lang="en-GB" dirty="0"/>
              <a:t>Continue to raise awareness about risk reduction in Scotland and tailor initiatives according to different demographics</a:t>
            </a:r>
          </a:p>
          <a:p>
            <a:r>
              <a:rPr lang="en-GB" dirty="0"/>
              <a:t>Focus on the affordability of the proposed intervention or communication (particularly around healthy diet)</a:t>
            </a:r>
          </a:p>
          <a:p>
            <a:r>
              <a:rPr lang="en-GB" dirty="0"/>
              <a:t>88% interested in early detection - but half of these only if there were treatments or ways to prevent progression</a:t>
            </a:r>
          </a:p>
          <a:p>
            <a:r>
              <a:rPr lang="en-GB" dirty="0"/>
              <a:t>Positive attitudes towards activities promoting brain health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792E0-5D15-382D-78F8-A71658C4E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A10BF-ACDD-50A3-ED4C-06BEE77F8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D9D5D-3BC7-4FB0-8F05-2B739F170F81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0263B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10263B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person with a beard wearing a turban&#10;&#10;Description automatically generated">
            <a:extLst>
              <a:ext uri="{FF2B5EF4-FFF2-40B4-BE49-F238E27FC236}">
                <a16:creationId xmlns:a16="http://schemas.microsoft.com/office/drawing/2014/main" id="{946FD68C-5E36-25D8-7729-03F2DEC93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933" y="1338024"/>
            <a:ext cx="3152775" cy="4467225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A5A84B4-2A3A-1503-6ED5-F8B6035CF0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06" r="8784"/>
          <a:stretch/>
        </p:blipFill>
        <p:spPr>
          <a:xfrm>
            <a:off x="7169772" y="3750507"/>
            <a:ext cx="1687161" cy="205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6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81B89-F982-4A7C-8E9B-90231350A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D9D5D-3BC7-4FB0-8F05-2B739F170F81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0263B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10263B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76EB1D-07AE-0E56-7C76-200DCAD2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Awareness Raising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97BBA3-F050-08F2-835D-27B970589A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80" y="1745671"/>
            <a:ext cx="2288010" cy="31862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79C81D-0F02-0B2F-2EDF-C98BFE268D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509" y="1745671"/>
            <a:ext cx="2179088" cy="3186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5E8068-7E0C-3615-0FBD-F44BF29542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516" y="1745671"/>
            <a:ext cx="2263757" cy="3182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CE4171-B95C-A558-358B-D2E2707B12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192" y="1745671"/>
            <a:ext cx="2281410" cy="3182785"/>
          </a:xfrm>
          <a:prstGeom prst="rect">
            <a:avLst/>
          </a:prstGeom>
        </p:spPr>
      </p:pic>
      <p:pic>
        <p:nvPicPr>
          <p:cNvPr id="9" name="Picture 8" descr="A pink background with white text&#10;&#10;Description automatically generated">
            <a:extLst>
              <a:ext uri="{FF2B5EF4-FFF2-40B4-BE49-F238E27FC236}">
                <a16:creationId xmlns:a16="http://schemas.microsoft.com/office/drawing/2014/main" id="{34209E94-2BA1-536B-3CA1-7BB45BB8A5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8521" y="1745671"/>
            <a:ext cx="1531376" cy="2403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4961ED-2B49-B92F-E850-5EBB011420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044" y="3529402"/>
            <a:ext cx="1531376" cy="22349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4A3AE7-16BB-DD9C-BB58-01A2AA9D4A30}"/>
              </a:ext>
            </a:extLst>
          </p:cNvPr>
          <p:cNvSpPr txBox="1"/>
          <p:nvPr/>
        </p:nvSpPr>
        <p:spPr>
          <a:xfrm>
            <a:off x="194580" y="5179551"/>
            <a:ext cx="2288010" cy="584775"/>
          </a:xfrm>
          <a:prstGeom prst="rect">
            <a:avLst/>
          </a:prstGeom>
          <a:solidFill>
            <a:srgbClr val="5F0F8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448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Wears helmet to keep brain safe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9DD821-F75C-F46B-891D-7CD15CE893E7}"/>
              </a:ext>
            </a:extLst>
          </p:cNvPr>
          <p:cNvSpPr txBox="1"/>
          <p:nvPr/>
        </p:nvSpPr>
        <p:spPr>
          <a:xfrm>
            <a:off x="2610510" y="5179553"/>
            <a:ext cx="2179088" cy="584775"/>
          </a:xfrm>
          <a:prstGeom prst="rect">
            <a:avLst/>
          </a:prstGeom>
          <a:solidFill>
            <a:srgbClr val="5F0F8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448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Brownies, learning new skills every week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FC7B44-67E4-8001-A5CB-59EFE9C825BA}"/>
              </a:ext>
            </a:extLst>
          </p:cNvPr>
          <p:cNvSpPr txBox="1"/>
          <p:nvPr/>
        </p:nvSpPr>
        <p:spPr>
          <a:xfrm>
            <a:off x="4917515" y="5179554"/>
            <a:ext cx="2263757" cy="584775"/>
          </a:xfrm>
          <a:prstGeom prst="rect">
            <a:avLst/>
          </a:prstGeom>
          <a:solidFill>
            <a:srgbClr val="5F0F8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448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Walks dog four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448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times a 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159A34-0967-FFC3-3098-F75F6FA8A96C}"/>
              </a:ext>
            </a:extLst>
          </p:cNvPr>
          <p:cNvSpPr txBox="1"/>
          <p:nvPr/>
        </p:nvSpPr>
        <p:spPr>
          <a:xfrm>
            <a:off x="7309188" y="5179552"/>
            <a:ext cx="2281409" cy="584775"/>
          </a:xfrm>
          <a:prstGeom prst="rect">
            <a:avLst/>
          </a:prstGeom>
          <a:solidFill>
            <a:srgbClr val="5F0F8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448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Model building hobby keeps brain active</a:t>
            </a:r>
          </a:p>
        </p:txBody>
      </p:sp>
    </p:spTree>
    <p:extLst>
      <p:ext uri="{BB962C8B-B14F-4D97-AF65-F5344CB8AC3E}">
        <p14:creationId xmlns:p14="http://schemas.microsoft.com/office/powerpoint/2010/main" val="384729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81B89-F982-4A7C-8E9B-90231350A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D9D5D-3BC7-4FB0-8F05-2B739F170F81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0263B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10263B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76EB1D-07AE-0E56-7C76-200DCAD2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Partnerships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E4F86D-7CBB-D7EF-9BB4-11A327584D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1670" y="1417974"/>
            <a:ext cx="3309898" cy="4749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177559-1520-86C0-322F-C55001E578BC}"/>
              </a:ext>
            </a:extLst>
          </p:cNvPr>
          <p:cNvSpPr txBox="1"/>
          <p:nvPr/>
        </p:nvSpPr>
        <p:spPr>
          <a:xfrm>
            <a:off x="4160691" y="1397674"/>
            <a:ext cx="407313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STARS My Amazing Brain Schools Programme and The Boys Brigade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Focus on STARS: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Spend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Tuck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Active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Rest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Safety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+ Activity related to Boys Brigade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core mission and values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8C98FC8-BD90-0140-0D2F-6F09F293A928}"/>
              </a:ext>
            </a:extLst>
          </p:cNvPr>
          <p:cNvSpPr/>
          <p:nvPr/>
        </p:nvSpPr>
        <p:spPr>
          <a:xfrm>
            <a:off x="400438" y="4030824"/>
            <a:ext cx="3232299" cy="2137145"/>
          </a:xfrm>
          <a:custGeom>
            <a:avLst/>
            <a:gdLst/>
            <a:ahLst/>
            <a:cxnLst/>
            <a:rect l="l" t="t" r="r" b="b"/>
            <a:pathLst>
              <a:path w="14016338" h="10287000">
                <a:moveTo>
                  <a:pt x="0" y="0"/>
                </a:moveTo>
                <a:lnTo>
                  <a:pt x="14016338" y="0"/>
                </a:lnTo>
                <a:lnTo>
                  <a:pt x="140163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0263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49D7226-3527-5D51-1061-2E5335340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438" y="1407154"/>
            <a:ext cx="3214633" cy="251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30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9A8AC9F-D22D-4D7C-8FB8-7BED18CF3F6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5750" y="276150"/>
            <a:ext cx="1083067" cy="78842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F6B7CE-73B1-41FD-9167-4BB867334B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766" y="276150"/>
            <a:ext cx="1890295" cy="872076"/>
          </a:xfrm>
          <a:prstGeom prst="rect">
            <a:avLst/>
          </a:prstGeom>
        </p:spPr>
      </p:pic>
      <p:pic>
        <p:nvPicPr>
          <p:cNvPr id="1026" name="Picture 7" descr="DG_2col.gif">
            <a:extLst>
              <a:ext uri="{FF2B5EF4-FFF2-40B4-BE49-F238E27FC236}">
                <a16:creationId xmlns:a16="http://schemas.microsoft.com/office/drawing/2014/main" id="{EEB2E01C-3EBE-A524-5E21-3826BB49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39" y="264179"/>
            <a:ext cx="976859" cy="97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ED892F-7B7B-3D21-CF67-64EACDA8E9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625" y="2821354"/>
            <a:ext cx="1799048" cy="195137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54B1BC-F92D-5DEC-CF9E-C6E93D1B7D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930" y="2177377"/>
            <a:ext cx="1583767" cy="139397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9901F6-A2E3-368B-85A5-6063CBCBE5F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834" y="4843953"/>
            <a:ext cx="3425863" cy="133169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993412-A155-11B6-8705-1EC3CDCA5AB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625" y="1684412"/>
            <a:ext cx="1826176" cy="106572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039D4B-4E89-47D4-2340-29E63BB905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929" y="3641330"/>
            <a:ext cx="1583768" cy="1131403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5277DD-3E6E-1286-1333-BDB2F7096467}"/>
              </a:ext>
            </a:extLst>
          </p:cNvPr>
          <p:cNvSpPr txBox="1"/>
          <p:nvPr/>
        </p:nvSpPr>
        <p:spPr>
          <a:xfrm>
            <a:off x="279904" y="1300907"/>
            <a:ext cx="7824650" cy="555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Healthcare System Preparedness for Early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Detection of Alzheimer’s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generation tools into new &amp; existing clinical pathways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(Digital Cognitive Assessment &amp; Blood Based Biomarker)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Scottish Dementia Working Group promoting the importance of early detection and diagnosis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 access digital Blueprint developed: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https://www.dacblueprint.org/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2FB7D-5924-78F4-5E4A-DC25F8FE3C0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644" y="4503264"/>
            <a:ext cx="1672381" cy="167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2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DF79C-070E-BD64-8B95-124519E046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1306D3-7FB7-72B1-8750-923ABBEF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 Research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2E3E3-6104-6C13-7D48-3A043CB8E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D9D5D-3BC7-4FB0-8F05-2B739F170F81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0263B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10263B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HELP BEAT DEMENTIA Register your interest in vital research today - ppt  download">
            <a:extLst>
              <a:ext uri="{FF2B5EF4-FFF2-40B4-BE49-F238E27FC236}">
                <a16:creationId xmlns:a16="http://schemas.microsoft.com/office/drawing/2014/main" id="{DCD585AB-970E-20C0-785E-55043B779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01" y="1761002"/>
            <a:ext cx="5258234" cy="3943676"/>
          </a:xfrm>
          <a:prstGeom prst="rect">
            <a:avLst/>
          </a:prstGeom>
          <a:noFill/>
          <a:effectLst>
            <a:glow rad="63500">
              <a:schemeClr val="tx2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9E713086-EADC-A9A2-195A-699906C8F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701" y="1761002"/>
            <a:ext cx="4734541" cy="3943677"/>
          </a:xfrm>
          <a:prstGeom prst="rect">
            <a:avLst/>
          </a:prstGeom>
          <a:effectLst>
            <a:glow rad="63500">
              <a:schemeClr val="tx2">
                <a:lumMod val="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1411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4032-21D8-280A-3587-5B60F526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68" y="2787618"/>
            <a:ext cx="11162762" cy="2736882"/>
          </a:xfrm>
        </p:spPr>
        <p:txBody>
          <a:bodyPr>
            <a:normAutofit fontScale="90000"/>
          </a:bodyPr>
          <a:lstStyle/>
          <a:p>
            <a:r>
              <a:rPr lang="en-GB" dirty="0"/>
              <a:t>Brain Health Clinic Developments</a:t>
            </a:r>
            <a:br>
              <a:rPr lang="en-GB" dirty="0"/>
            </a:br>
            <a:br>
              <a:rPr lang="en-GB" dirty="0"/>
            </a:br>
            <a:r>
              <a:rPr lang="en-GB" sz="49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Dr Catherine Pennington</a:t>
            </a:r>
            <a:br>
              <a:rPr lang="en-GB" sz="5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</a:br>
            <a:r>
              <a:rPr lang="en-GB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Clinical Advisor</a:t>
            </a:r>
            <a:br>
              <a:rPr lang="en-GB" sz="5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56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46345-3421-43F7-80BD-A4D9AADD0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0263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11A01-382E-1449-B61C-40913A5D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0263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89389E8-5CDD-85F5-6CB1-23EB1C090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449" y="361998"/>
            <a:ext cx="88011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5103D2-42C6-C432-7792-635D42A5DADD}"/>
              </a:ext>
            </a:extLst>
          </p:cNvPr>
          <p:cNvSpPr/>
          <p:nvPr/>
        </p:nvSpPr>
        <p:spPr>
          <a:xfrm>
            <a:off x="2064774" y="1573691"/>
            <a:ext cx="8062451" cy="482272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222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1039</Words>
  <Application>Microsoft Office PowerPoint</Application>
  <PresentationFormat>Widescreen</PresentationFormat>
  <Paragraphs>150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-apple-system</vt:lpstr>
      <vt:lpstr>Aptos</vt:lpstr>
      <vt:lpstr>Aptos Display</vt:lpstr>
      <vt:lpstr>Arial</vt:lpstr>
      <vt:lpstr>Arial,Sans-Serif</vt:lpstr>
      <vt:lpstr>Calibri</vt:lpstr>
      <vt:lpstr>Candara</vt:lpstr>
      <vt:lpstr>Open Sans</vt:lpstr>
      <vt:lpstr>Wingdings</vt:lpstr>
      <vt:lpstr>Office Theme</vt:lpstr>
      <vt:lpstr>Updates from Brain Health Scotland  Alison McKean Executive Lead for Brain Health and Research</vt:lpstr>
      <vt:lpstr>Delivery Model</vt:lpstr>
      <vt:lpstr>Attitudes Survey Report 2023</vt:lpstr>
      <vt:lpstr>Awareness Raising</vt:lpstr>
      <vt:lpstr>Partnerships</vt:lpstr>
      <vt:lpstr>PowerPoint Presentation</vt:lpstr>
      <vt:lpstr>Join Research</vt:lpstr>
      <vt:lpstr>Brain Health Clinic Developments  Dr Catherine Pennington Clinical Advisor  </vt:lpstr>
      <vt:lpstr>PowerPoint Presentation</vt:lpstr>
      <vt:lpstr>Aberdeen Brain Health Clinic </vt:lpstr>
      <vt:lpstr>Referral Sources</vt:lpstr>
      <vt:lpstr>PowerPoint Presentation</vt:lpstr>
      <vt:lpstr>Audit &amp; Evaluation</vt:lpstr>
      <vt:lpstr>What does the future hold? </vt:lpstr>
      <vt:lpstr>Behaviour Change and Brain Health   Ailin Chen Professional Doctorate Trainee in Health Psychology University of Stirling  </vt:lpstr>
      <vt:lpstr>Why psychology? </vt:lpstr>
      <vt:lpstr>Why psychology? </vt:lpstr>
      <vt:lpstr>Why psychology? </vt:lpstr>
      <vt:lpstr>Approach</vt:lpstr>
      <vt:lpstr>Current projects</vt:lpstr>
      <vt:lpstr>Feedback: Staff  Training programme</vt:lpstr>
      <vt:lpstr>Feedback: Clients Coaching service</vt:lpstr>
      <vt:lpstr>Coming Up...</vt:lpstr>
      <vt:lpstr>Thank you.</vt:lpstr>
      <vt:lpstr>brainhealth@alzscot.org  www.brainhealth.scot  @brainhealthscot  @brainhealthscot</vt:lpstr>
    </vt:vector>
  </TitlesOfParts>
  <Company>NHS Tayside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from Brain Health Scotland  Alison McKean Executive Lead for Brain Health and Research</dc:title>
  <dc:creator>Helen Davidson</dc:creator>
  <cp:lastModifiedBy>Helen Davidson</cp:lastModifiedBy>
  <cp:revision>1</cp:revision>
  <dcterms:created xsi:type="dcterms:W3CDTF">2024-07-04T11:19:15Z</dcterms:created>
  <dcterms:modified xsi:type="dcterms:W3CDTF">2024-07-04T11:19:34Z</dcterms:modified>
</cp:coreProperties>
</file>